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ustomXml" Target="../customXml/item2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„Zitat hier eingeben.“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„Zitat hier eingeben.“</a:t>
            </a:r>
          </a:p>
        </p:txBody>
      </p:sp>
      <p:sp>
        <p:nvSpPr>
          <p:cNvPr id="94" name="–Christian Bauer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ilhouette der Pyramiden von Gizeh vor einem orangefarbenen Sonnenuntergang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ilhouette der Pyramiden von Gizeh vor einem orangefarbenen Sonnenuntergang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ilhouette der Pyramiden von Gizeh vor einem orangefarbenen Sonnenuntergang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ilhouette der Pyramiden von Gizeh vor einem orangefarbenen Sonnenuntergang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ilhouette der Pyramiden von Gizeh vor einem orangefarbenen Sonnenuntergang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Nahaufnahme einer Pyramide in Gizeh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phinx im Vordergrund der Pyramiden von Gizeh mit klarem blauen Himmel im Hintergrund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Titel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lobale Ungleichheit - arm und reich"/>
          <p:cNvSpPr txBox="1"/>
          <p:nvPr>
            <p:ph type="ctrTitle"/>
          </p:nvPr>
        </p:nvSpPr>
        <p:spPr>
          <a:xfrm>
            <a:off x="863815" y="608236"/>
            <a:ext cx="22656370" cy="3142586"/>
          </a:xfrm>
          <a:prstGeom prst="rect">
            <a:avLst/>
          </a:prstGeom>
        </p:spPr>
        <p:txBody>
          <a:bodyPr/>
          <a:lstStyle>
            <a:lvl1pPr algn="l" defTabSz="438911">
              <a:defRPr sz="10848">
                <a:blipFill rotWithShape="1">
                  <a:blip r:embed="rId2"/>
                  <a:srcRect l="0" t="0" r="0" b="0"/>
                  <a:stretch>
                    <a:fillRect/>
                  </a:stretch>
                </a:blip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Globale Ungleichheit - arm und reich</a:t>
            </a:r>
          </a:p>
        </p:txBody>
      </p:sp>
      <p:sp>
        <p:nvSpPr>
          <p:cNvPr id="120" name="Zum Bearbeiten doppeltipp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G_0491.jpeg" descr="IMG_049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181" y="4371542"/>
            <a:ext cx="11476250" cy="7817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0492.jpeg" descr="IMG_049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44685" y="4358120"/>
            <a:ext cx="12004552" cy="784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as ist Ungerechtigkeit und warum ist es wichtig"/>
          <p:cNvSpPr txBox="1"/>
          <p:nvPr>
            <p:ph type="title"/>
          </p:nvPr>
        </p:nvSpPr>
        <p:spPr>
          <a:xfrm>
            <a:off x="1395693" y="889000"/>
            <a:ext cx="21784623" cy="3493397"/>
          </a:xfrm>
          <a:prstGeom prst="rect">
            <a:avLst/>
          </a:prstGeom>
        </p:spPr>
        <p:txBody>
          <a:bodyPr/>
          <a:lstStyle>
            <a:lvl1pPr defTabSz="709930">
              <a:defRPr sz="8600"/>
            </a:lvl1pPr>
          </a:lstStyle>
          <a:p>
            <a:pPr/>
            <a:r>
              <a:t>Was ist Ungerechtigkeit und warum ist es wichtig </a:t>
            </a:r>
          </a:p>
        </p:txBody>
      </p:sp>
      <p:sp>
        <p:nvSpPr>
          <p:cNvPr id="125" name="Ungerechtigkeit  ist zum Beispiel  Statusunterschiede  von Berufen, Einkommensunterschiede, Chancengleichheit in Bildungssystemen…"/>
          <p:cNvSpPr txBox="1"/>
          <p:nvPr>
            <p:ph type="body" idx="1"/>
          </p:nvPr>
        </p:nvSpPr>
        <p:spPr>
          <a:xfrm>
            <a:off x="2381250" y="1669319"/>
            <a:ext cx="19621500" cy="1197221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Ungerechtigkeit  ist zum Beispiel  Statusunterschiede  von Berufen, Einkommensunterschiede, Chancengleichheit in Bildungssystemen</a:t>
            </a:r>
          </a:p>
          <a:p>
            <a:pPr>
              <a:buBlip>
                <a:blip r:embed="rId2"/>
              </a:buBlip>
            </a:pPr>
            <a:r>
              <a:t>Und es ist wichtig das man sich damit auseinandersetzt, weil sonst vielleicht nur noch die Reichen normal leben können und die Armen gar keine Rechte mehr haben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spekte der Ungerechtigk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Aspekte der Ungerechtigkeit </a:t>
            </a:r>
          </a:p>
        </p:txBody>
      </p:sp>
      <p:sp>
        <p:nvSpPr>
          <p:cNvPr id="128" name="Die reichen verschmutzen arme Länder damit die reichen ein besseres Leben haben z.B.: Mull Ablagerung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Die reichen verschmutzen arme Länder damit die reichen ein besseres Leben haben z.B.: Mull Ablagerungen </a:t>
            </a:r>
          </a:p>
          <a:p>
            <a:pPr>
              <a:buBlip>
                <a:blip r:embed="rId2"/>
              </a:buBlip>
            </a:pPr>
            <a:r>
              <a:t>Der Reichtum an Öl, Kupfer oder Edelsteinen könnte eine Quelle für Entwicklungen sein. Doch viele Länder können sich das nicht leisten und bleiben arm.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erechtigkeit schaffen für Arm"/>
          <p:cNvSpPr txBox="1"/>
          <p:nvPr>
            <p:ph type="title"/>
          </p:nvPr>
        </p:nvSpPr>
        <p:spPr>
          <a:xfrm>
            <a:off x="2374900" y="889000"/>
            <a:ext cx="19621500" cy="3131604"/>
          </a:xfrm>
          <a:prstGeom prst="rect">
            <a:avLst/>
          </a:prstGeom>
        </p:spPr>
        <p:txBody>
          <a:bodyPr/>
          <a:lstStyle/>
          <a:p>
            <a:pPr defTabSz="330200">
              <a:defRPr sz="9600"/>
            </a:pPr>
            <a:r>
              <a:t>Gerechtigkeit schaffen für Arm </a:t>
            </a:r>
          </a:p>
          <a:p>
            <a:pPr defTabSz="330200">
              <a:defRPr sz="9600"/>
            </a:pPr>
          </a:p>
          <a:p>
            <a:pPr defTabSz="330200">
              <a:defRPr sz="9600"/>
            </a:pPr>
          </a:p>
          <a:p>
            <a:pPr defTabSz="330200">
              <a:defRPr sz="9600"/>
            </a:pPr>
            <a:r>
              <a:t> </a:t>
            </a:r>
          </a:p>
        </p:txBody>
      </p:sp>
      <p:sp>
        <p:nvSpPr>
          <p:cNvPr id="131" name="Armut kann nur überwunden werden, wenn die Menschen gleichberechtigten Zugang zu guter Arbeit, hochwertiger Bildung haben…"/>
          <p:cNvSpPr txBox="1"/>
          <p:nvPr>
            <p:ph type="body" idx="1"/>
          </p:nvPr>
        </p:nvSpPr>
        <p:spPr>
          <a:xfrm>
            <a:off x="2381250" y="3711021"/>
            <a:ext cx="19621500" cy="8191501"/>
          </a:xfrm>
          <a:prstGeom prst="rect">
            <a:avLst/>
          </a:prstGeom>
          <a:ln w="9525">
            <a:round/>
          </a:ln>
        </p:spPr>
        <p:txBody>
          <a:bodyPr lIns="101600" tIns="101600" rIns="101600" bIns="101600"/>
          <a:lstStyle/>
          <a:p>
            <a:pPr marL="0" indent="0">
              <a:buSzTx/>
              <a:buNone/>
            </a:pPr>
            <a:r>
              <a:t>Armut kann nur überwunden werden, wenn die Menschen gleichberechtigten Zugang zu guter Arbeit, hochwertiger Bildung haben</a:t>
            </a:r>
          </a:p>
          <a:p>
            <a:pPr marL="0" indent="0">
              <a:buSzTx/>
              <a:buNone/>
            </a:pPr>
            <a:r>
              <a:t>Und so gut wie möglich den Kapitalismus (also wer hat dem wird gegeben)abschaffen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AAEEFACFA2C147AA17CE0DA7426DC9" ma:contentTypeVersion="2" ma:contentTypeDescription="Ein neues Dokument erstellen." ma:contentTypeScope="" ma:versionID="4245c0580a469a20d4083a13e5b758d5">
  <xsd:schema xmlns:xsd="http://www.w3.org/2001/XMLSchema" xmlns:xs="http://www.w3.org/2001/XMLSchema" xmlns:p="http://schemas.microsoft.com/office/2006/metadata/properties" xmlns:ns2="d4371705-ae49-4483-a034-09a4996b2e1b" targetNamespace="http://schemas.microsoft.com/office/2006/metadata/properties" ma:root="true" ma:fieldsID="aa92987eb56d359c461e38ab3c1d7b18" ns2:_="">
    <xsd:import namespace="d4371705-ae49-4483-a034-09a4996b2e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71705-ae49-4483-a034-09a4996b2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E64D2B-DB35-473B-A394-A78CCF116BDD}"/>
</file>

<file path=customXml/itemProps2.xml><?xml version="1.0" encoding="utf-8"?>
<ds:datastoreItem xmlns:ds="http://schemas.openxmlformats.org/officeDocument/2006/customXml" ds:itemID="{046AEAC3-29BA-47A4-931A-72220B5D92FD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