
<file path=[Content_Types].xml><?xml version="1.0" encoding="utf-8"?>
<Types xmlns="http://schemas.openxmlformats.org/package/2006/content-types">
  <Default Extension="png" ContentType="image/png"/>
  <Default Extension="bmp" ContentType="image/bmp"/>
  <Default Extension="pdf" ContentType="application/pdf"/>
  <Default Extension="rels" ContentType="application/vnd.openxmlformats-package.relationships+xml"/>
  <Default Extension="jpeg" ContentType="image/jpg"/>
  <Default Extension="mov" ContentType="application/movie"/>
  <Default Extension="xml" ContentType="application/xml"/>
  <Default Extension="gif" ContentType="image/gif"/>
  <Default Extension="tif" ContentType="image/tif"/>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1pPr>
    <a:lvl2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2pPr>
    <a:lvl3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3pPr>
    <a:lvl4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4pPr>
    <a:lvl5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5pPr>
    <a:lvl6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6pPr>
    <a:lvl7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7pPr>
    <a:lvl8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8pPr>
    <a:lvl9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b="def" i="def"/>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3" Type="http://schemas.openxmlformats.org/officeDocument/2006/relationships/commentAuthors" Target="commentAuthors.xml"/><Relationship Id="rId7" Type="http://schemas.openxmlformats.org/officeDocument/2006/relationships/notesMaster" Target="notesMasters/notesMaster1.xml"/><Relationship Id="rId12" Type="http://schemas.openxmlformats.org/officeDocument/2006/relationships/slide" Target="slides/slide5.xml"/><Relationship Id="rId2" Type="http://schemas.openxmlformats.org/officeDocument/2006/relationships/viewProps" Target="viewProps.xml"/><Relationship Id="rId16" Type="http://schemas.openxmlformats.org/officeDocument/2006/relationships/customXml" Target="../customXml/item2.xml"/><Relationship Id="rId1" Type="http://schemas.openxmlformats.org/officeDocument/2006/relationships/presProps" Target="presProps.xml"/><Relationship Id="rId6" Type="http://schemas.openxmlformats.org/officeDocument/2006/relationships/theme" Target="theme/theme1.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customXml" Target="../customXml/item1.xml"/><Relationship Id="rId10" Type="http://schemas.openxmlformats.org/officeDocument/2006/relationships/slide" Target="slides/slide3.xml"/><Relationship Id="rId4" Type="http://schemas.openxmlformats.org/officeDocument/2006/relationships/tableStyles" Target="tableStyles.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3" name="Shape 163"/>
          <p:cNvSpPr/>
          <p:nvPr>
            <p:ph type="sldImg"/>
          </p:nvPr>
        </p:nvSpPr>
        <p:spPr>
          <a:xfrm>
            <a:off x="1143000" y="685800"/>
            <a:ext cx="4572000" cy="3429000"/>
          </a:xfrm>
          <a:prstGeom prst="rect">
            <a:avLst/>
          </a:prstGeom>
        </p:spPr>
        <p:txBody>
          <a:bodyPr/>
          <a:lstStyle/>
          <a:p>
            <a:pPr/>
          </a:p>
        </p:txBody>
      </p:sp>
      <p:sp>
        <p:nvSpPr>
          <p:cNvPr id="164" name="Shape 1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el">
    <p:bg>
      <p:bgPr>
        <a:solidFill>
          <a:srgbClr val="222222"/>
        </a:solidFill>
      </p:bgPr>
    </p:bg>
    <p:spTree>
      <p:nvGrpSpPr>
        <p:cNvPr id="1" name=""/>
        <p:cNvGrpSpPr/>
        <p:nvPr/>
      </p:nvGrpSpPr>
      <p:grpSpPr>
        <a:xfrm>
          <a:off x="0" y="0"/>
          <a:ext cx="0" cy="0"/>
          <a:chOff x="0" y="0"/>
          <a:chExt cx="0" cy="0"/>
        </a:xfrm>
      </p:grpSpPr>
      <p:sp>
        <p:nvSpPr>
          <p:cNvPr id="12" name="Lini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3" name="Titeltext"/>
          <p:cNvSpPr txBox="1"/>
          <p:nvPr>
            <p:ph type="title"/>
          </p:nvPr>
        </p:nvSpPr>
        <p:spPr>
          <a:xfrm>
            <a:off x="762000" y="9042400"/>
            <a:ext cx="22860000" cy="3810000"/>
          </a:xfrm>
          <a:prstGeom prst="rect">
            <a:avLst/>
          </a:prstGeom>
        </p:spPr>
        <p:txBody>
          <a:bodyPr/>
          <a:lstStyle>
            <a:lvl1pPr>
              <a:spcBef>
                <a:spcPts val="0"/>
              </a:spcBef>
              <a:defRPr sz="30300"/>
            </a:lvl1pPr>
          </a:lstStyle>
          <a:p>
            <a:pPr/>
            <a:r>
              <a:t>Titeltext</a:t>
            </a:r>
          </a:p>
        </p:txBody>
      </p:sp>
      <p:sp>
        <p:nvSpPr>
          <p:cNvPr id="14" name="Textebene 1…"/>
          <p:cNvSpPr txBox="1"/>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5pPr>
          </a:lstStyle>
          <a:p>
            <a:pPr/>
            <a:r>
              <a:t>Textebene 1</a:t>
            </a:r>
          </a:p>
          <a:p>
            <a:pPr lvl="1"/>
            <a:r>
              <a:t>Textebene 2</a:t>
            </a:r>
          </a:p>
          <a:p>
            <a:pPr lvl="2"/>
            <a:r>
              <a:t>Textebene 3</a:t>
            </a:r>
          </a:p>
          <a:p>
            <a:pPr lvl="3"/>
            <a:r>
              <a:t>Textebene 4</a:t>
            </a:r>
          </a:p>
          <a:p>
            <a:pPr lvl="4"/>
            <a:r>
              <a:t>Textebene 5</a:t>
            </a:r>
          </a:p>
        </p:txBody>
      </p:sp>
      <p:sp>
        <p:nvSpPr>
          <p:cNvPr id="15" name="Foliennummer"/>
          <p:cNvSpPr txBox="1"/>
          <p:nvPr>
            <p:ph type="sldNum" sz="quarter" idx="2"/>
          </p:nvPr>
        </p:nvSpPr>
        <p:spPr>
          <a:xfrm>
            <a:off x="23063200" y="6096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
    <p:bg>
      <p:bgPr>
        <a:solidFill>
          <a:srgbClr val="222222"/>
        </a:solidFill>
      </p:bgPr>
    </p:bg>
    <p:spTree>
      <p:nvGrpSpPr>
        <p:cNvPr id="1" name=""/>
        <p:cNvGrpSpPr/>
        <p:nvPr/>
      </p:nvGrpSpPr>
      <p:grpSpPr>
        <a:xfrm>
          <a:off x="0" y="0"/>
          <a:ext cx="0" cy="0"/>
          <a:chOff x="0" y="0"/>
          <a:chExt cx="0" cy="0"/>
        </a:xfrm>
      </p:grpSpPr>
      <p:sp>
        <p:nvSpPr>
          <p:cNvPr id="102" name="Text"/>
          <p:cNvSpPr txBox="1"/>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103" name="Textebene 1…"/>
          <p:cNvSpPr txBox="1"/>
          <p:nvPr>
            <p:ph type="body" idx="1"/>
          </p:nvPr>
        </p:nvSpPr>
        <p:spPr>
          <a:prstGeom prst="rect">
            <a:avLst/>
          </a:prstGeom>
        </p:spPr>
        <p:txBody>
          <a:bodyPr/>
          <a:lstStyle>
            <a:lvl1pPr>
              <a:buClr>
                <a:schemeClr val="accent1"/>
              </a:buClr>
              <a:buSzPct val="125000"/>
              <a:buChar char="▸"/>
            </a:lvl1pPr>
            <a:lvl2pPr>
              <a:buClr>
                <a:schemeClr val="accent1"/>
              </a:buClr>
              <a:buSzPct val="125000"/>
              <a:buChar char="▸"/>
            </a:lvl2pPr>
            <a:lvl3pPr>
              <a:buClr>
                <a:schemeClr val="accent1"/>
              </a:buClr>
              <a:buSzPct val="125000"/>
              <a:buChar char="▸"/>
            </a:lvl3pPr>
            <a:lvl4pPr>
              <a:buClr>
                <a:schemeClr val="accent1"/>
              </a:buClr>
              <a:buSzPct val="125000"/>
              <a:buChar char="▸"/>
            </a:lvl4pPr>
            <a:lvl5pPr>
              <a:buClr>
                <a:schemeClr val="accent1"/>
              </a:buClr>
              <a:buSzPct val="125000"/>
              <a:buChar char="▸"/>
            </a:lvl5pPr>
          </a:lstStyle>
          <a:p>
            <a:pPr/>
            <a:r>
              <a:t>Textebene 1</a:t>
            </a:r>
          </a:p>
          <a:p>
            <a:pPr lvl="1"/>
            <a:r>
              <a:t>Textebene 2</a:t>
            </a:r>
          </a:p>
          <a:p>
            <a:pPr lvl="2"/>
            <a:r>
              <a:t>Textebene 3</a:t>
            </a:r>
          </a:p>
          <a:p>
            <a:pPr lvl="3"/>
            <a:r>
              <a:t>Textebene 4</a:t>
            </a:r>
          </a:p>
          <a:p>
            <a:pPr lvl="4"/>
            <a:r>
              <a:t>Textebene 5</a:t>
            </a:r>
          </a:p>
        </p:txBody>
      </p:sp>
      <p:sp>
        <p:nvSpPr>
          <p:cNvPr id="104"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 3 Stück">
    <p:bg>
      <p:bgPr>
        <a:solidFill>
          <a:srgbClr val="222222"/>
        </a:solidFill>
      </p:bgPr>
    </p:bg>
    <p:spTree>
      <p:nvGrpSpPr>
        <p:cNvPr id="1" name=""/>
        <p:cNvGrpSpPr/>
        <p:nvPr/>
      </p:nvGrpSpPr>
      <p:grpSpPr>
        <a:xfrm>
          <a:off x="0" y="0"/>
          <a:ext cx="0" cy="0"/>
          <a:chOff x="0" y="0"/>
          <a:chExt cx="0" cy="0"/>
        </a:xfrm>
      </p:grpSpPr>
      <p:sp>
        <p:nvSpPr>
          <p:cNvPr id="111" name="Schwarzweißfoto eines Solarmoduls"/>
          <p:cNvSpPr/>
          <p:nvPr>
            <p:ph type="pic" sz="half" idx="21"/>
          </p:nvPr>
        </p:nvSpPr>
        <p:spPr>
          <a:xfrm>
            <a:off x="12192000" y="-177800"/>
            <a:ext cx="12192000" cy="7162800"/>
          </a:xfrm>
          <a:prstGeom prst="rect">
            <a:avLst/>
          </a:prstGeom>
        </p:spPr>
        <p:txBody>
          <a:bodyPr lIns="91439" tIns="45719" rIns="91439" bIns="45719">
            <a:noAutofit/>
          </a:bodyPr>
          <a:lstStyle/>
          <a:p>
            <a:pPr/>
          </a:p>
        </p:txBody>
      </p:sp>
      <p:sp>
        <p:nvSpPr>
          <p:cNvPr id="112" name="Schwarzweißfoto von Wasser, das über die Wehrklappen eines Damms fließt"/>
          <p:cNvSpPr/>
          <p:nvPr>
            <p:ph type="pic" sz="half" idx="22"/>
          </p:nvPr>
        </p:nvSpPr>
        <p:spPr>
          <a:xfrm>
            <a:off x="12192000" y="6451600"/>
            <a:ext cx="12192000" cy="8297334"/>
          </a:xfrm>
          <a:prstGeom prst="rect">
            <a:avLst/>
          </a:prstGeom>
        </p:spPr>
        <p:txBody>
          <a:bodyPr lIns="91439" tIns="45719" rIns="91439" bIns="45719">
            <a:noAutofit/>
          </a:bodyPr>
          <a:lstStyle/>
          <a:p>
            <a:pPr/>
          </a:p>
        </p:txBody>
      </p:sp>
      <p:sp>
        <p:nvSpPr>
          <p:cNvPr id="113" name="Schwarzweißfoto von Windmühlen unter bewölktem Himmel"/>
          <p:cNvSpPr/>
          <p:nvPr>
            <p:ph type="pic" idx="23"/>
          </p:nvPr>
        </p:nvSpPr>
        <p:spPr>
          <a:xfrm>
            <a:off x="-190500" y="0"/>
            <a:ext cx="12428272" cy="13716000"/>
          </a:xfrm>
          <a:prstGeom prst="rect">
            <a:avLst/>
          </a:prstGeom>
        </p:spPr>
        <p:txBody>
          <a:bodyPr lIns="91439" tIns="45719" rIns="91439" bIns="45719">
            <a:noAutofit/>
          </a:bodyPr>
          <a:lstStyle/>
          <a:p>
            <a:pPr/>
          </a:p>
        </p:txBody>
      </p:sp>
      <p:sp>
        <p:nvSpPr>
          <p:cNvPr id="114"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itat">
    <p:bg>
      <p:bgPr>
        <a:solidFill>
          <a:srgbClr val="222222"/>
        </a:solidFill>
      </p:bgPr>
    </p:bg>
    <p:spTree>
      <p:nvGrpSpPr>
        <p:cNvPr id="1" name=""/>
        <p:cNvGrpSpPr/>
        <p:nvPr/>
      </p:nvGrpSpPr>
      <p:grpSpPr>
        <a:xfrm>
          <a:off x="0" y="0"/>
          <a:ext cx="0" cy="0"/>
          <a:chOff x="0" y="0"/>
          <a:chExt cx="0" cy="0"/>
        </a:xfrm>
      </p:grpSpPr>
      <p:sp>
        <p:nvSpPr>
          <p:cNvPr id="121" name="Textblase"/>
          <p:cNvSpPr/>
          <p:nvPr/>
        </p:nvSpPr>
        <p:spPr>
          <a:xfrm>
            <a:off x="876300" y="3314700"/>
            <a:ext cx="22631400" cy="73171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122" name="Zitat hier eingeben."/>
          <p:cNvSpPr txBox="1"/>
          <p:nvPr>
            <p:ph type="body" sz="quarter" idx="21"/>
          </p:nvPr>
        </p:nvSpPr>
        <p:spPr>
          <a:xfrm>
            <a:off x="1676400" y="4089400"/>
            <a:ext cx="21056600" cy="1805940"/>
          </a:xfrm>
          <a:prstGeom prst="rect">
            <a:avLst/>
          </a:prstGeom>
        </p:spPr>
        <p:txBody>
          <a:bodyPr>
            <a:spAutoFit/>
          </a:bodyPr>
          <a:lstStyle>
            <a:lvl1pPr marL="0" indent="0">
              <a:lnSpc>
                <a:spcPct val="80000"/>
              </a:lnSpc>
              <a:spcBef>
                <a:spcPts val="0"/>
              </a:spcBef>
              <a:buClrTx/>
              <a:buSzTx/>
              <a:buFontTx/>
              <a:buNone/>
              <a:defRPr cap="all" sz="13400">
                <a:solidFill>
                  <a:srgbClr val="FFFFFF"/>
                </a:solidFill>
                <a:latin typeface="+mn-lt"/>
                <a:ea typeface="+mn-ea"/>
                <a:cs typeface="+mn-cs"/>
                <a:sym typeface="DIN Condensed Bold"/>
              </a:defRPr>
            </a:lvl1pPr>
          </a:lstStyle>
          <a:p>
            <a:pPr/>
            <a:r>
              <a:t>Zitat hier eingeben.</a:t>
            </a:r>
          </a:p>
        </p:txBody>
      </p:sp>
      <p:sp>
        <p:nvSpPr>
          <p:cNvPr id="123" name="Christian Bauer"/>
          <p:cNvSpPr txBox="1"/>
          <p:nvPr>
            <p:ph type="body" sz="quarter" idx="22"/>
          </p:nvPr>
        </p:nvSpPr>
        <p:spPr>
          <a:xfrm>
            <a:off x="762000" y="10953750"/>
            <a:ext cx="22860000" cy="1206500"/>
          </a:xfrm>
          <a:prstGeom prst="rect">
            <a:avLst/>
          </a:prstGeom>
        </p:spPr>
        <p:txBody>
          <a:bodyPr anchor="ctr">
            <a:spAutoFit/>
          </a:bodyPr>
          <a:lstStyle>
            <a:lvl1pPr marL="0" indent="0" algn="r">
              <a:lnSpc>
                <a:spcPct val="80000"/>
              </a:lnSpc>
              <a:spcBef>
                <a:spcPts val="0"/>
              </a:spcBef>
              <a:buClrTx/>
              <a:buSzTx/>
              <a:buFontTx/>
              <a:buNone/>
              <a:defRPr sz="8700">
                <a:latin typeface="+mn-lt"/>
                <a:ea typeface="+mn-ea"/>
                <a:cs typeface="+mn-cs"/>
                <a:sym typeface="DIN Condensed Bold"/>
              </a:defRPr>
            </a:lvl1pPr>
          </a:lstStyle>
          <a:p>
            <a:pPr/>
            <a:r>
              <a:t>Christian Bauer</a:t>
            </a:r>
          </a:p>
        </p:txBody>
      </p:sp>
      <p:sp>
        <p:nvSpPr>
          <p:cNvPr id="124" name="Text"/>
          <p:cNvSpPr txBox="1"/>
          <p:nvPr>
            <p:ph type="body" sz="quarter" idx="23"/>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12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Zitat 2">
    <p:bg>
      <p:bgPr>
        <a:solidFill>
          <a:schemeClr val="accent1"/>
        </a:solidFill>
      </p:bgPr>
    </p:bg>
    <p:spTree>
      <p:nvGrpSpPr>
        <p:cNvPr id="1" name=""/>
        <p:cNvGrpSpPr/>
        <p:nvPr/>
      </p:nvGrpSpPr>
      <p:grpSpPr>
        <a:xfrm>
          <a:off x="0" y="0"/>
          <a:ext cx="0" cy="0"/>
          <a:chOff x="0" y="0"/>
          <a:chExt cx="0" cy="0"/>
        </a:xfrm>
      </p:grpSpPr>
      <p:sp>
        <p:nvSpPr>
          <p:cNvPr id="132" name="Zitat hier eingeben."/>
          <p:cNvSpPr txBox="1"/>
          <p:nvPr>
            <p:ph type="body" sz="quarter" idx="21"/>
          </p:nvPr>
        </p:nvSpPr>
        <p:spPr>
          <a:xfrm>
            <a:off x="11049000" y="3721100"/>
            <a:ext cx="12573000" cy="1805940"/>
          </a:xfrm>
          <a:prstGeom prst="rect">
            <a:avLst/>
          </a:prstGeom>
        </p:spPr>
        <p:txBody>
          <a:bodyPr>
            <a:spAutoFit/>
          </a:bodyPr>
          <a:lstStyle>
            <a:lvl1pPr marL="0" indent="0">
              <a:lnSpc>
                <a:spcPct val="80000"/>
              </a:lnSpc>
              <a:spcBef>
                <a:spcPts val="0"/>
              </a:spcBef>
              <a:buClrTx/>
              <a:buSzTx/>
              <a:buFontTx/>
              <a:buNone/>
              <a:defRPr cap="all" sz="13400">
                <a:solidFill>
                  <a:srgbClr val="FFFFFF"/>
                </a:solidFill>
                <a:latin typeface="+mn-lt"/>
                <a:ea typeface="+mn-ea"/>
                <a:cs typeface="+mn-cs"/>
                <a:sym typeface="DIN Condensed Bold"/>
              </a:defRPr>
            </a:lvl1pPr>
          </a:lstStyle>
          <a:p>
            <a:pPr/>
            <a:r>
              <a:t>Zitat hier eingeben.</a:t>
            </a:r>
          </a:p>
        </p:txBody>
      </p:sp>
      <p:sp>
        <p:nvSpPr>
          <p:cNvPr id="133" name="Schwarzweißfoto von Windmühlen unter bewölktem Himmel"/>
          <p:cNvSpPr/>
          <p:nvPr>
            <p:ph type="pic" idx="22"/>
          </p:nvPr>
        </p:nvSpPr>
        <p:spPr>
          <a:xfrm>
            <a:off x="-190500" y="0"/>
            <a:ext cx="12428272" cy="13716000"/>
          </a:xfrm>
          <a:prstGeom prst="rect">
            <a:avLst/>
          </a:prstGeom>
        </p:spPr>
        <p:txBody>
          <a:bodyPr lIns="91439" tIns="45719" rIns="91439" bIns="45719">
            <a:noAutofit/>
          </a:bodyPr>
          <a:lstStyle/>
          <a:p>
            <a:pPr/>
          </a:p>
        </p:txBody>
      </p:sp>
      <p:sp>
        <p:nvSpPr>
          <p:cNvPr id="134" name="Christian Bauer"/>
          <p:cNvSpPr txBox="1"/>
          <p:nvPr>
            <p:ph type="body" sz="quarter" idx="23"/>
          </p:nvPr>
        </p:nvSpPr>
        <p:spPr>
          <a:xfrm>
            <a:off x="11049000" y="10953750"/>
            <a:ext cx="12573000" cy="1206500"/>
          </a:xfrm>
          <a:prstGeom prst="rect">
            <a:avLst/>
          </a:prstGeom>
        </p:spPr>
        <p:txBody>
          <a:bodyPr anchor="ctr">
            <a:spAutoFit/>
          </a:bodyPr>
          <a:lstStyle>
            <a:lvl1pPr marL="0" indent="0" defTabSz="647700">
              <a:spcBef>
                <a:spcPts val="0"/>
              </a:spcBef>
              <a:buClrTx/>
              <a:buSzTx/>
              <a:buFontTx/>
              <a:buNone/>
              <a:defRPr sz="8700">
                <a:solidFill>
                  <a:srgbClr val="232323"/>
                </a:solidFill>
                <a:latin typeface="+mn-lt"/>
                <a:ea typeface="+mn-ea"/>
                <a:cs typeface="+mn-cs"/>
                <a:sym typeface="DIN Condensed Bold"/>
              </a:defRPr>
            </a:lvl1pPr>
          </a:lstStyle>
          <a:p>
            <a:pPr/>
            <a:r>
              <a:t>Christian Bauer</a:t>
            </a:r>
          </a:p>
        </p:txBody>
      </p:sp>
      <p:sp>
        <p:nvSpPr>
          <p:cNvPr id="13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p:bg>
      <p:bgPr>
        <a:solidFill>
          <a:srgbClr val="222222"/>
        </a:solidFill>
      </p:bgPr>
    </p:bg>
    <p:spTree>
      <p:nvGrpSpPr>
        <p:cNvPr id="1" name=""/>
        <p:cNvGrpSpPr/>
        <p:nvPr/>
      </p:nvGrpSpPr>
      <p:grpSpPr>
        <a:xfrm>
          <a:off x="0" y="0"/>
          <a:ext cx="0" cy="0"/>
          <a:chOff x="0" y="0"/>
          <a:chExt cx="0" cy="0"/>
        </a:xfrm>
      </p:grpSpPr>
      <p:sp>
        <p:nvSpPr>
          <p:cNvPr id="142" name="Schwarzweiße Luftaufnahme von einer Person, die auf einem Damm steht"/>
          <p:cNvSpPr/>
          <p:nvPr>
            <p:ph type="pic" idx="21"/>
          </p:nvPr>
        </p:nvSpPr>
        <p:spPr>
          <a:xfrm>
            <a:off x="-38100" y="-1219200"/>
            <a:ext cx="24460200" cy="16145934"/>
          </a:xfrm>
          <a:prstGeom prst="rect">
            <a:avLst/>
          </a:prstGeom>
        </p:spPr>
        <p:txBody>
          <a:bodyPr lIns="91439" tIns="45719" rIns="91439" bIns="45719">
            <a:noAutofit/>
          </a:bodyPr>
          <a:lstStyle/>
          <a:p>
            <a:pPr/>
          </a:p>
        </p:txBody>
      </p:sp>
      <p:sp>
        <p:nvSpPr>
          <p:cNvPr id="14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Leer">
    <p:bg>
      <p:bgPr>
        <a:solidFill>
          <a:srgbClr val="222222"/>
        </a:solidFill>
      </p:bgPr>
    </p:bg>
    <p:spTree>
      <p:nvGrpSpPr>
        <p:cNvPr id="1" name=""/>
        <p:cNvGrpSpPr/>
        <p:nvPr/>
      </p:nvGrpSpPr>
      <p:grpSpPr>
        <a:xfrm>
          <a:off x="0" y="0"/>
          <a:ext cx="0" cy="0"/>
          <a:chOff x="0" y="0"/>
          <a:chExt cx="0" cy="0"/>
        </a:xfrm>
      </p:grpSpPr>
      <p:sp>
        <p:nvSpPr>
          <p:cNvPr id="150"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Leer - 2">
    <p:spTree>
      <p:nvGrpSpPr>
        <p:cNvPr id="1" name=""/>
        <p:cNvGrpSpPr/>
        <p:nvPr/>
      </p:nvGrpSpPr>
      <p:grpSpPr>
        <a:xfrm>
          <a:off x="0" y="0"/>
          <a:ext cx="0" cy="0"/>
          <a:chOff x="0" y="0"/>
          <a:chExt cx="0" cy="0"/>
        </a:xfrm>
      </p:grpSpPr>
      <p:sp>
        <p:nvSpPr>
          <p:cNvPr id="157"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 Horizontal">
    <p:bg>
      <p:bgPr>
        <a:solidFill>
          <a:srgbClr val="222222"/>
        </a:solidFill>
      </p:bgPr>
    </p:bg>
    <p:spTree>
      <p:nvGrpSpPr>
        <p:cNvPr id="1" name=""/>
        <p:cNvGrpSpPr/>
        <p:nvPr/>
      </p:nvGrpSpPr>
      <p:grpSpPr>
        <a:xfrm>
          <a:off x="0" y="0"/>
          <a:ext cx="0" cy="0"/>
          <a:chOff x="0" y="0"/>
          <a:chExt cx="0" cy="0"/>
        </a:xfrm>
      </p:grpSpPr>
      <p:sp>
        <p:nvSpPr>
          <p:cNvPr id="22" name="Schwarzweiße Luftaufnahme von einer Person, die auf einem Damm steht"/>
          <p:cNvSpPr/>
          <p:nvPr>
            <p:ph type="pic" idx="21"/>
          </p:nvPr>
        </p:nvSpPr>
        <p:spPr>
          <a:xfrm>
            <a:off x="-38100" y="-1219200"/>
            <a:ext cx="24460200" cy="16145934"/>
          </a:xfrm>
          <a:prstGeom prst="rect">
            <a:avLst/>
          </a:prstGeom>
        </p:spPr>
        <p:txBody>
          <a:bodyPr lIns="91439" tIns="45719" rIns="91439" bIns="45719">
            <a:noAutofit/>
          </a:bodyPr>
          <a:lstStyle/>
          <a:p>
            <a:pPr/>
          </a:p>
        </p:txBody>
      </p:sp>
      <p:sp>
        <p:nvSpPr>
          <p:cNvPr id="23" name="Lini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24" name="Titeltext"/>
          <p:cNvSpPr txBox="1"/>
          <p:nvPr>
            <p:ph type="title"/>
          </p:nvPr>
        </p:nvSpPr>
        <p:spPr>
          <a:xfrm>
            <a:off x="762000" y="9042400"/>
            <a:ext cx="22860000" cy="3810000"/>
          </a:xfrm>
          <a:prstGeom prst="rect">
            <a:avLst/>
          </a:prstGeom>
        </p:spPr>
        <p:txBody>
          <a:bodyPr/>
          <a:lstStyle>
            <a:lvl1pPr>
              <a:spcBef>
                <a:spcPts val="0"/>
              </a:spcBef>
              <a:defRPr sz="30300"/>
            </a:lvl1pPr>
          </a:lstStyle>
          <a:p>
            <a:pPr/>
            <a:r>
              <a:t>Titeltext</a:t>
            </a:r>
          </a:p>
        </p:txBody>
      </p:sp>
      <p:sp>
        <p:nvSpPr>
          <p:cNvPr id="25" name="Textebene 1…"/>
          <p:cNvSpPr txBox="1"/>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5pPr>
          </a:lstStyle>
          <a:p>
            <a:pPr/>
            <a:r>
              <a:t>Textebene 1</a:t>
            </a:r>
          </a:p>
          <a:p>
            <a:pPr lvl="1"/>
            <a:r>
              <a:t>Textebene 2</a:t>
            </a:r>
          </a:p>
          <a:p>
            <a:pPr lvl="2"/>
            <a:r>
              <a:t>Textebene 3</a:t>
            </a:r>
          </a:p>
          <a:p>
            <a:pPr lvl="3"/>
            <a:r>
              <a:t>Textebene 4</a:t>
            </a:r>
          </a:p>
          <a:p>
            <a:pPr lvl="4"/>
            <a:r>
              <a:t>Textebene 5</a:t>
            </a:r>
          </a:p>
        </p:txBody>
      </p:sp>
      <p:sp>
        <p:nvSpPr>
          <p:cNvPr id="26" name="Foliennummer"/>
          <p:cNvSpPr txBox="1"/>
          <p:nvPr>
            <p:ph type="sldNum" sz="quarter" idx="2"/>
          </p:nvPr>
        </p:nvSpPr>
        <p:spPr>
          <a:xfrm>
            <a:off x="23063200" y="6096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el &amp; Untertitel 2">
    <p:spTree>
      <p:nvGrpSpPr>
        <p:cNvPr id="1" name=""/>
        <p:cNvGrpSpPr/>
        <p:nvPr/>
      </p:nvGrpSpPr>
      <p:grpSpPr>
        <a:xfrm>
          <a:off x="0" y="0"/>
          <a:ext cx="0" cy="0"/>
          <a:chOff x="0" y="0"/>
          <a:chExt cx="0" cy="0"/>
        </a:xfrm>
      </p:grpSpPr>
      <p:sp>
        <p:nvSpPr>
          <p:cNvPr id="33" name="Lini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4" name="Titeltext"/>
          <p:cNvSpPr txBox="1"/>
          <p:nvPr>
            <p:ph type="title"/>
          </p:nvPr>
        </p:nvSpPr>
        <p:spPr>
          <a:xfrm>
            <a:off x="762000" y="9042400"/>
            <a:ext cx="22860000" cy="3810000"/>
          </a:xfrm>
          <a:prstGeom prst="rect">
            <a:avLst/>
          </a:prstGeom>
        </p:spPr>
        <p:txBody>
          <a:bodyPr/>
          <a:lstStyle>
            <a:lvl1pPr>
              <a:spcBef>
                <a:spcPts val="0"/>
              </a:spcBef>
              <a:defRPr sz="30300"/>
            </a:lvl1pPr>
          </a:lstStyle>
          <a:p>
            <a:pPr/>
            <a:r>
              <a:t>Titeltext</a:t>
            </a:r>
          </a:p>
        </p:txBody>
      </p:sp>
      <p:sp>
        <p:nvSpPr>
          <p:cNvPr id="35" name="Textebene 1…"/>
          <p:cNvSpPr txBox="1"/>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5pPr>
          </a:lstStyle>
          <a:p>
            <a:pPr/>
            <a:r>
              <a:t>Textebene 1</a:t>
            </a:r>
          </a:p>
          <a:p>
            <a:pPr lvl="1"/>
            <a:r>
              <a:t>Textebene 2</a:t>
            </a:r>
          </a:p>
          <a:p>
            <a:pPr lvl="2"/>
            <a:r>
              <a:t>Textebene 3</a:t>
            </a:r>
          </a:p>
          <a:p>
            <a:pPr lvl="3"/>
            <a:r>
              <a:t>Textebene 4</a:t>
            </a:r>
          </a:p>
          <a:p>
            <a:pPr lvl="4"/>
            <a:r>
              <a:t>Textebene 5</a:t>
            </a:r>
          </a:p>
        </p:txBody>
      </p:sp>
      <p:sp>
        <p:nvSpPr>
          <p:cNvPr id="36" name="Foliennummer"/>
          <p:cNvSpPr txBox="1"/>
          <p:nvPr>
            <p:ph type="sldNum" sz="quarter" idx="2"/>
          </p:nvPr>
        </p:nvSpPr>
        <p:spPr>
          <a:xfrm>
            <a:off x="23013221" y="5842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el - Mitte">
    <p:bg>
      <p:bgPr>
        <a:solidFill>
          <a:srgbClr val="222222"/>
        </a:solidFill>
      </p:bgPr>
    </p:bg>
    <p:spTree>
      <p:nvGrpSpPr>
        <p:cNvPr id="1" name=""/>
        <p:cNvGrpSpPr/>
        <p:nvPr/>
      </p:nvGrpSpPr>
      <p:grpSpPr>
        <a:xfrm>
          <a:off x="0" y="0"/>
          <a:ext cx="0" cy="0"/>
          <a:chOff x="0" y="0"/>
          <a:chExt cx="0" cy="0"/>
        </a:xfrm>
      </p:grpSpPr>
      <p:sp>
        <p:nvSpPr>
          <p:cNvPr id="43" name="Titeltext"/>
          <p:cNvSpPr txBox="1"/>
          <p:nvPr>
            <p:ph type="title"/>
          </p:nvPr>
        </p:nvSpPr>
        <p:spPr>
          <a:xfrm>
            <a:off x="762000" y="5676900"/>
            <a:ext cx="22860000" cy="6350000"/>
          </a:xfrm>
          <a:prstGeom prst="rect">
            <a:avLst/>
          </a:prstGeom>
        </p:spPr>
        <p:txBody>
          <a:bodyPr/>
          <a:lstStyle>
            <a:lvl1pPr>
              <a:spcBef>
                <a:spcPts val="0"/>
              </a:spcBef>
              <a:defRPr sz="30300"/>
            </a:lvl1pPr>
          </a:lstStyle>
          <a:p>
            <a:pPr/>
            <a:r>
              <a:t>Titeltext</a:t>
            </a:r>
          </a:p>
        </p:txBody>
      </p:sp>
      <p:sp>
        <p:nvSpPr>
          <p:cNvPr id="44" name="Foliennummer"/>
          <p:cNvSpPr txBox="1"/>
          <p:nvPr>
            <p:ph type="sldNum" sz="quarter" idx="2"/>
          </p:nvPr>
        </p:nvSpPr>
        <p:spPr>
          <a:xfrm>
            <a:off x="23063200" y="6096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 Vertikal">
    <p:bg>
      <p:bgPr>
        <a:solidFill>
          <a:srgbClr val="222222"/>
        </a:solidFill>
      </p:bgPr>
    </p:bg>
    <p:spTree>
      <p:nvGrpSpPr>
        <p:cNvPr id="1" name=""/>
        <p:cNvGrpSpPr/>
        <p:nvPr/>
      </p:nvGrpSpPr>
      <p:grpSpPr>
        <a:xfrm>
          <a:off x="0" y="0"/>
          <a:ext cx="0" cy="0"/>
          <a:chOff x="0" y="0"/>
          <a:chExt cx="0" cy="0"/>
        </a:xfrm>
      </p:grpSpPr>
      <p:sp>
        <p:nvSpPr>
          <p:cNvPr id="51" name="Linie"/>
          <p:cNvSpPr/>
          <p:nvPr/>
        </p:nvSpPr>
        <p:spPr>
          <a:xfrm flipV="1">
            <a:off x="11049000" y="8635798"/>
            <a:ext cx="12572997" cy="203"/>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52" name="Schwarzweißfoto von Windmühlen unter bewölktem Himmel"/>
          <p:cNvSpPr/>
          <p:nvPr>
            <p:ph type="pic" idx="21"/>
          </p:nvPr>
        </p:nvSpPr>
        <p:spPr>
          <a:xfrm>
            <a:off x="-190500" y="0"/>
            <a:ext cx="12428272" cy="13716000"/>
          </a:xfrm>
          <a:prstGeom prst="rect">
            <a:avLst/>
          </a:prstGeom>
        </p:spPr>
        <p:txBody>
          <a:bodyPr lIns="91439" tIns="45719" rIns="91439" bIns="45719">
            <a:noAutofit/>
          </a:bodyPr>
          <a:lstStyle/>
          <a:p>
            <a:pPr/>
          </a:p>
        </p:txBody>
      </p:sp>
      <p:sp>
        <p:nvSpPr>
          <p:cNvPr id="53" name="Titeltext"/>
          <p:cNvSpPr txBox="1"/>
          <p:nvPr>
            <p:ph type="title"/>
          </p:nvPr>
        </p:nvSpPr>
        <p:spPr>
          <a:xfrm>
            <a:off x="11049000" y="9042400"/>
            <a:ext cx="12573000" cy="3810000"/>
          </a:xfrm>
          <a:prstGeom prst="rect">
            <a:avLst/>
          </a:prstGeom>
        </p:spPr>
        <p:txBody>
          <a:bodyPr/>
          <a:lstStyle>
            <a:lvl1pPr>
              <a:spcBef>
                <a:spcPts val="0"/>
              </a:spcBef>
              <a:defRPr sz="30300"/>
            </a:lvl1pPr>
          </a:lstStyle>
          <a:p>
            <a:pPr/>
            <a:r>
              <a:t>Titeltext</a:t>
            </a:r>
          </a:p>
        </p:txBody>
      </p:sp>
      <p:sp>
        <p:nvSpPr>
          <p:cNvPr id="54" name="Textebene 1…"/>
          <p:cNvSpPr txBox="1"/>
          <p:nvPr>
            <p:ph type="body" sz="quarter" idx="1"/>
          </p:nvPr>
        </p:nvSpPr>
        <p:spPr>
          <a:xfrm>
            <a:off x="11049000" y="5994400"/>
            <a:ext cx="12573000" cy="2540000"/>
          </a:xfrm>
          <a:prstGeom prst="rect">
            <a:avLst/>
          </a:prstGeom>
        </p:spPr>
        <p:txBody>
          <a:bodyPr anchor="b"/>
          <a:lstStyle>
            <a:lvl1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5pPr>
          </a:lstStyle>
          <a:p>
            <a:pPr/>
            <a:r>
              <a:t>Textebene 1</a:t>
            </a:r>
          </a:p>
          <a:p>
            <a:pPr lvl="1"/>
            <a:r>
              <a:t>Textebene 2</a:t>
            </a:r>
          </a:p>
          <a:p>
            <a:pPr lvl="2"/>
            <a:r>
              <a:t>Textebene 3</a:t>
            </a:r>
          </a:p>
          <a:p>
            <a:pPr lvl="3"/>
            <a:r>
              <a:t>Textebene 4</a:t>
            </a:r>
          </a:p>
          <a:p>
            <a:pPr lvl="4"/>
            <a:r>
              <a:t>Textebene 5</a:t>
            </a:r>
          </a:p>
        </p:txBody>
      </p:sp>
      <p:sp>
        <p:nvSpPr>
          <p:cNvPr id="55" name="Foliennummer"/>
          <p:cNvSpPr txBox="1"/>
          <p:nvPr>
            <p:ph type="sldNum" sz="quarter" idx="2"/>
          </p:nvPr>
        </p:nvSpPr>
        <p:spPr>
          <a:xfrm>
            <a:off x="23063200" y="6096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Oben">
    <p:spTree>
      <p:nvGrpSpPr>
        <p:cNvPr id="1" name=""/>
        <p:cNvGrpSpPr/>
        <p:nvPr/>
      </p:nvGrpSpPr>
      <p:grpSpPr>
        <a:xfrm>
          <a:off x="0" y="0"/>
          <a:ext cx="0" cy="0"/>
          <a:chOff x="0" y="0"/>
          <a:chExt cx="0" cy="0"/>
        </a:xfrm>
      </p:grpSpPr>
      <p:sp>
        <p:nvSpPr>
          <p:cNvPr id="62" name="Text"/>
          <p:cNvSpPr txBox="1"/>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63" name="Titeltext"/>
          <p:cNvSpPr txBox="1"/>
          <p:nvPr>
            <p:ph type="title"/>
          </p:nvPr>
        </p:nvSpPr>
        <p:spPr>
          <a:prstGeom prst="rect">
            <a:avLst/>
          </a:prstGeom>
        </p:spPr>
        <p:txBody>
          <a:bodyPr/>
          <a:lstStyle/>
          <a:p>
            <a:pPr/>
            <a:r>
              <a:t>Titeltext</a:t>
            </a:r>
          </a:p>
        </p:txBody>
      </p:sp>
      <p:sp>
        <p:nvSpPr>
          <p:cNvPr id="64"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Punkt">
    <p:bg>
      <p:bgPr>
        <a:solidFill>
          <a:srgbClr val="222222"/>
        </a:solidFill>
      </p:bgPr>
    </p:bg>
    <p:spTree>
      <p:nvGrpSpPr>
        <p:cNvPr id="1" name=""/>
        <p:cNvGrpSpPr/>
        <p:nvPr/>
      </p:nvGrpSpPr>
      <p:grpSpPr>
        <a:xfrm>
          <a:off x="0" y="0"/>
          <a:ext cx="0" cy="0"/>
          <a:chOff x="0" y="0"/>
          <a:chExt cx="0" cy="0"/>
        </a:xfrm>
      </p:grpSpPr>
      <p:sp>
        <p:nvSpPr>
          <p:cNvPr id="71" name="Text"/>
          <p:cNvSpPr txBox="1"/>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72" name="Titeltext"/>
          <p:cNvSpPr txBox="1"/>
          <p:nvPr>
            <p:ph type="title"/>
          </p:nvPr>
        </p:nvSpPr>
        <p:spPr>
          <a:prstGeom prst="rect">
            <a:avLst/>
          </a:prstGeom>
        </p:spPr>
        <p:txBody>
          <a:bodyPr/>
          <a:lstStyle/>
          <a:p>
            <a:pPr/>
            <a:r>
              <a:t>Titeltext</a:t>
            </a:r>
          </a:p>
        </p:txBody>
      </p:sp>
      <p:sp>
        <p:nvSpPr>
          <p:cNvPr id="73" name="Textebene 1…"/>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Textebene 1</a:t>
            </a:r>
          </a:p>
          <a:p>
            <a:pPr lvl="1"/>
            <a:r>
              <a:t>Textebene 2</a:t>
            </a:r>
          </a:p>
          <a:p>
            <a:pPr lvl="2"/>
            <a:r>
              <a:t>Textebene 3</a:t>
            </a:r>
          </a:p>
          <a:p>
            <a:pPr lvl="3"/>
            <a:r>
              <a:t>Textebene 4</a:t>
            </a:r>
          </a:p>
          <a:p>
            <a:pPr lvl="4"/>
            <a:r>
              <a:t>Textebene 5</a:t>
            </a:r>
          </a:p>
        </p:txBody>
      </p:sp>
      <p:sp>
        <p:nvSpPr>
          <p:cNvPr id="74"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Punkt 2">
    <p:spTree>
      <p:nvGrpSpPr>
        <p:cNvPr id="1" name=""/>
        <p:cNvGrpSpPr/>
        <p:nvPr/>
      </p:nvGrpSpPr>
      <p:grpSpPr>
        <a:xfrm>
          <a:off x="0" y="0"/>
          <a:ext cx="0" cy="0"/>
          <a:chOff x="0" y="0"/>
          <a:chExt cx="0" cy="0"/>
        </a:xfrm>
      </p:grpSpPr>
      <p:sp>
        <p:nvSpPr>
          <p:cNvPr id="81" name="Text"/>
          <p:cNvSpPr txBox="1"/>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82" name="Titeltext"/>
          <p:cNvSpPr txBox="1"/>
          <p:nvPr>
            <p:ph type="title"/>
          </p:nvPr>
        </p:nvSpPr>
        <p:spPr>
          <a:prstGeom prst="rect">
            <a:avLst/>
          </a:prstGeom>
        </p:spPr>
        <p:txBody>
          <a:bodyPr/>
          <a:lstStyle/>
          <a:p>
            <a:pPr/>
            <a:r>
              <a:t>Titeltext</a:t>
            </a:r>
          </a:p>
        </p:txBody>
      </p:sp>
      <p:sp>
        <p:nvSpPr>
          <p:cNvPr id="83" name="Textebene 1…"/>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Textebene 1</a:t>
            </a:r>
          </a:p>
          <a:p>
            <a:pPr lvl="1"/>
            <a:r>
              <a:t>Textebene 2</a:t>
            </a:r>
          </a:p>
          <a:p>
            <a:pPr lvl="2"/>
            <a:r>
              <a:t>Textebene 3</a:t>
            </a:r>
          </a:p>
          <a:p>
            <a:pPr lvl="3"/>
            <a:r>
              <a:t>Textebene 4</a:t>
            </a:r>
          </a:p>
          <a:p>
            <a:pPr lvl="4"/>
            <a:r>
              <a:t>Textebene 5</a:t>
            </a:r>
          </a:p>
        </p:txBody>
      </p:sp>
      <p:sp>
        <p:nvSpPr>
          <p:cNvPr id="84"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unkt &amp; Foto">
    <p:bg>
      <p:bgPr>
        <a:solidFill>
          <a:srgbClr val="222222"/>
        </a:solidFill>
      </p:bgPr>
    </p:bg>
    <p:spTree>
      <p:nvGrpSpPr>
        <p:cNvPr id="1" name=""/>
        <p:cNvGrpSpPr/>
        <p:nvPr/>
      </p:nvGrpSpPr>
      <p:grpSpPr>
        <a:xfrm>
          <a:off x="0" y="0"/>
          <a:ext cx="0" cy="0"/>
          <a:chOff x="0" y="0"/>
          <a:chExt cx="0" cy="0"/>
        </a:xfrm>
      </p:grpSpPr>
      <p:sp>
        <p:nvSpPr>
          <p:cNvPr id="91" name="Text"/>
          <p:cNvSpPr txBox="1"/>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92" name="Schwarzweißfoto von Windmühlen unter bewölktem Himmel"/>
          <p:cNvSpPr/>
          <p:nvPr>
            <p:ph type="pic" idx="22"/>
          </p:nvPr>
        </p:nvSpPr>
        <p:spPr>
          <a:xfrm>
            <a:off x="13258800" y="0"/>
            <a:ext cx="12428272" cy="13716000"/>
          </a:xfrm>
          <a:prstGeom prst="rect">
            <a:avLst/>
          </a:prstGeom>
        </p:spPr>
        <p:txBody>
          <a:bodyPr lIns="91439" tIns="45719" rIns="91439" bIns="45719">
            <a:noAutofit/>
          </a:bodyPr>
          <a:lstStyle/>
          <a:p>
            <a:pPr/>
          </a:p>
        </p:txBody>
      </p:sp>
      <p:sp>
        <p:nvSpPr>
          <p:cNvPr id="93" name="Titeltext"/>
          <p:cNvSpPr txBox="1"/>
          <p:nvPr>
            <p:ph type="title"/>
          </p:nvPr>
        </p:nvSpPr>
        <p:spPr>
          <a:xfrm>
            <a:off x="762000" y="2159000"/>
            <a:ext cx="11811000" cy="1016000"/>
          </a:xfrm>
          <a:prstGeom prst="rect">
            <a:avLst/>
          </a:prstGeom>
        </p:spPr>
        <p:txBody>
          <a:bodyPr/>
          <a:lstStyle/>
          <a:p>
            <a:pPr/>
            <a:r>
              <a:t>Titeltext</a:t>
            </a:r>
          </a:p>
        </p:txBody>
      </p:sp>
      <p:sp>
        <p:nvSpPr>
          <p:cNvPr id="94" name="Textebene 1…"/>
          <p:cNvSpPr txBox="1"/>
          <p:nvPr>
            <p:ph type="body" sz="half" idx="1"/>
          </p:nvPr>
        </p:nvSpPr>
        <p:spPr>
          <a:xfrm>
            <a:off x="762000" y="3860800"/>
            <a:ext cx="11811000" cy="8585200"/>
          </a:xfrm>
          <a:prstGeom prst="rect">
            <a:avLst/>
          </a:prstGeom>
        </p:spPr>
        <p:txBody>
          <a:bodyPr/>
          <a:lstStyle>
            <a:lvl1pPr>
              <a:buClr>
                <a:schemeClr val="accent1"/>
              </a:buClr>
              <a:buChar char="▸"/>
              <a:defRPr sz="4000"/>
            </a:lvl1pPr>
            <a:lvl2pPr>
              <a:buClr>
                <a:schemeClr val="accent1"/>
              </a:buClr>
              <a:buChar char="▸"/>
              <a:defRPr sz="4000"/>
            </a:lvl2pPr>
            <a:lvl3pPr>
              <a:buClr>
                <a:schemeClr val="accent1"/>
              </a:buClr>
              <a:buChar char="▸"/>
              <a:defRPr sz="4000"/>
            </a:lvl3pPr>
            <a:lvl4pPr>
              <a:buClr>
                <a:schemeClr val="accent1"/>
              </a:buClr>
              <a:buChar char="▸"/>
              <a:defRPr sz="4000"/>
            </a:lvl4pPr>
            <a:lvl5pPr>
              <a:buClr>
                <a:schemeClr val="accent1"/>
              </a:buClr>
              <a:buChar char="▸"/>
              <a:defRPr sz="4000"/>
            </a:lvl5pPr>
          </a:lstStyle>
          <a:p>
            <a:pPr/>
            <a:r>
              <a:t>Textebene 1</a:t>
            </a:r>
          </a:p>
          <a:p>
            <a:pPr lvl="1"/>
            <a:r>
              <a:t>Textebene 2</a:t>
            </a:r>
          </a:p>
          <a:p>
            <a:pPr lvl="2"/>
            <a:r>
              <a:t>Textebene 3</a:t>
            </a:r>
          </a:p>
          <a:p>
            <a:pPr lvl="3"/>
            <a:r>
              <a:t>Textebene 4</a:t>
            </a:r>
          </a:p>
          <a:p>
            <a:pPr lvl="4"/>
            <a:r>
              <a:t>Textebene 5</a:t>
            </a:r>
          </a:p>
        </p:txBody>
      </p:sp>
      <p:sp>
        <p:nvSpPr>
          <p:cNvPr id="9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Linie"/>
          <p:cNvSpPr/>
          <p:nvPr/>
        </p:nvSpPr>
        <p:spPr>
          <a:xfrm flipV="1">
            <a:off x="762000" y="1396632"/>
            <a:ext cx="22859999" cy="369"/>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 name="Titeltext"/>
          <p:cNvSpPr txBox="1"/>
          <p:nvPr>
            <p:ph type="title"/>
          </p:nvPr>
        </p:nvSpPr>
        <p:spPr>
          <a:xfrm>
            <a:off x="762000" y="2159000"/>
            <a:ext cx="22860000" cy="101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Titeltext</a:t>
            </a:r>
          </a:p>
        </p:txBody>
      </p:sp>
      <p:sp>
        <p:nvSpPr>
          <p:cNvPr id="4" name="Textebene 1…"/>
          <p:cNvSpPr txBox="1"/>
          <p:nvPr>
            <p:ph type="body" idx="1"/>
          </p:nvPr>
        </p:nvSpPr>
        <p:spPr>
          <a:xfrm>
            <a:off x="762000" y="3860800"/>
            <a:ext cx="22860000" cy="8585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Textebene 1</a:t>
            </a:r>
          </a:p>
          <a:p>
            <a:pPr lvl="1"/>
            <a:r>
              <a:t>Textebene 2</a:t>
            </a:r>
          </a:p>
          <a:p>
            <a:pPr lvl="2"/>
            <a:r>
              <a:t>Textebene 3</a:t>
            </a:r>
          </a:p>
          <a:p>
            <a:pPr lvl="3"/>
            <a:r>
              <a:t>Textebene 4</a:t>
            </a:r>
          </a:p>
          <a:p>
            <a:pPr lvl="4"/>
            <a:r>
              <a:t>Textebene 5</a:t>
            </a:r>
          </a:p>
        </p:txBody>
      </p:sp>
      <p:sp>
        <p:nvSpPr>
          <p:cNvPr id="5" name="Foliennummer"/>
          <p:cNvSpPr txBox="1"/>
          <p:nvPr>
            <p:ph type="sldNum" sz="quarter" idx="2"/>
          </p:nvPr>
        </p:nvSpPr>
        <p:spPr>
          <a:xfrm>
            <a:off x="23059652" y="609600"/>
            <a:ext cx="553196" cy="635000"/>
          </a:xfrm>
          <a:prstGeom prst="rect">
            <a:avLst/>
          </a:prstGeom>
          <a:ln w="12700">
            <a:miter lim="400000"/>
          </a:ln>
        </p:spPr>
        <p:txBody>
          <a:bodyPr wrap="none" lIns="50800" tIns="50800" rIns="50800" bIns="50800">
            <a:spAutoFit/>
          </a:bodyPr>
          <a:lstStyle>
            <a:lvl1pPr algn="r">
              <a:lnSpc>
                <a:spcPct val="80000"/>
              </a:lnSpc>
              <a:spcBef>
                <a:spcPts val="0"/>
              </a:spcBef>
              <a:defRPr sz="3600">
                <a:latin typeface="DIN Alternate Bold"/>
                <a:ea typeface="DIN Alternate Bold"/>
                <a:cs typeface="DIN Alternate Bold"/>
                <a:sym typeface="DIN Alternate Bold"/>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1pPr>
      <a:lvl2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2pPr>
      <a:lvl3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3pPr>
      <a:lvl4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4pPr>
      <a:lvl5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5pPr>
      <a:lvl6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6pPr>
      <a:lvl7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7pPr>
      <a:lvl8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8pPr>
      <a:lvl9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9pPr>
    </p:titleStyle>
    <p:bodyStyle>
      <a:lvl1pPr marL="63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1pPr>
      <a:lvl2pPr marL="127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2pPr>
      <a:lvl3pPr marL="190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3pPr>
      <a:lvl4pPr marL="254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4pPr>
      <a:lvl5pPr marL="317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5pPr>
      <a:lvl6pPr marL="381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6pPr>
      <a:lvl7pPr marL="444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7pPr>
      <a:lvl8pPr marL="508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8pPr>
      <a:lvl9pPr marL="571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9pPr>
    </p:bodyStyle>
    <p:otherStyle>
      <a:lvl1pPr marL="0" marR="0" indent="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1pPr>
      <a:lvl2pPr marL="0" marR="0" indent="2286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2pPr>
      <a:lvl3pPr marL="0" marR="0" indent="4572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3pPr>
      <a:lvl4pPr marL="0" marR="0" indent="6858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4pPr>
      <a:lvl5pPr marL="0" marR="0" indent="9144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5pPr>
      <a:lvl6pPr marL="0" marR="0" indent="11430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6pPr>
      <a:lvl7pPr marL="0" marR="0" indent="13716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7pPr>
      <a:lvl8pPr marL="0" marR="0" indent="16002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8pPr>
      <a:lvl9pPr marL="0" marR="0" indent="18288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jesus.de/nachrichten-themen/nachrichten/was-koennen-wir-gegen-armut-tun/" TargetMode="External"/><Relationship Id="rId3" Type="http://schemas.openxmlformats.org/officeDocument/2006/relationships/hyperlink" Target="https://de.wikipedia.org/wiki/Armut" TargetMode="External"/><Relationship Id="rId4" Type="http://schemas.openxmlformats.org/officeDocument/2006/relationships/hyperlink" Target="https://www.bmz.de/de/agenda-2030/sdg-1"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Keine Armut"/>
          <p:cNvSpPr txBox="1"/>
          <p:nvPr>
            <p:ph type="ctrTitle"/>
          </p:nvPr>
        </p:nvSpPr>
        <p:spPr>
          <a:prstGeom prst="rect">
            <a:avLst/>
          </a:prstGeom>
        </p:spPr>
        <p:txBody>
          <a:bodyPr/>
          <a:lstStyle>
            <a:lvl1pPr defTabSz="792479">
              <a:defRPr sz="29088"/>
            </a:lvl1pPr>
          </a:lstStyle>
          <a:p>
            <a:pPr/>
            <a:r>
              <a:t>Keine Armut </a:t>
            </a:r>
          </a:p>
        </p:txBody>
      </p:sp>
      <p:sp>
        <p:nvSpPr>
          <p:cNvPr id="167" name="Thema zur Nachhaltigkeit:"/>
          <p:cNvSpPr txBox="1"/>
          <p:nvPr>
            <p:ph type="subTitle" sz="quarter" idx="1"/>
          </p:nvPr>
        </p:nvSpPr>
        <p:spPr>
          <a:prstGeom prst="rect">
            <a:avLst/>
          </a:prstGeom>
        </p:spPr>
        <p:txBody>
          <a:bodyPr/>
          <a:lstStyle/>
          <a:p>
            <a:pPr/>
            <a:r>
              <a:t>Thema zur Nachhaltigkeit: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Keine Armut"/>
          <p:cNvSpPr txBox="1"/>
          <p:nvPr>
            <p:ph type="body" idx="21"/>
          </p:nvPr>
        </p:nvSpPr>
        <p:spPr>
          <a:prstGeom prst="rect">
            <a:avLst/>
          </a:prstGeom>
        </p:spPr>
        <p:txBody>
          <a:bodyPr/>
          <a:lstStyle/>
          <a:p>
            <a:pPr/>
            <a:r>
              <a:t>Keine Armut </a:t>
            </a:r>
          </a:p>
        </p:txBody>
      </p:sp>
      <p:sp>
        <p:nvSpPr>
          <p:cNvPr id="170" name="Inhaltsverzeichnis:"/>
          <p:cNvSpPr txBox="1"/>
          <p:nvPr>
            <p:ph type="title"/>
          </p:nvPr>
        </p:nvSpPr>
        <p:spPr>
          <a:prstGeom prst="rect">
            <a:avLst/>
          </a:prstGeom>
        </p:spPr>
        <p:txBody>
          <a:bodyPr/>
          <a:lstStyle>
            <a:lvl1pPr defTabSz="685165">
              <a:spcBef>
                <a:spcPts val="3200"/>
              </a:spcBef>
              <a:defRPr sz="7221"/>
            </a:lvl1pPr>
          </a:lstStyle>
          <a:p>
            <a:pPr/>
            <a:r>
              <a:t>Inhaltsverzeichnis:</a:t>
            </a:r>
          </a:p>
        </p:txBody>
      </p:sp>
      <p:sp>
        <p:nvSpPr>
          <p:cNvPr id="171" name="Was ist Armut?…"/>
          <p:cNvSpPr txBox="1"/>
          <p:nvPr>
            <p:ph type="body" idx="1"/>
          </p:nvPr>
        </p:nvSpPr>
        <p:spPr>
          <a:prstGeom prst="rect">
            <a:avLst/>
          </a:prstGeom>
        </p:spPr>
        <p:txBody>
          <a:bodyPr/>
          <a:lstStyle/>
          <a:p>
            <a:pPr/>
            <a:r>
              <a:t>Was ist Armut? </a:t>
            </a:r>
          </a:p>
          <a:p>
            <a:pPr/>
            <a:r>
              <a:t>die Problematik/Ungerechtigkeiten/ etc. dieses Thema </a:t>
            </a:r>
          </a:p>
          <a:p>
            <a:pPr/>
            <a:r>
              <a:t>Was sind die Ziele gegen dieses Problem?</a:t>
            </a:r>
          </a:p>
          <a:p>
            <a:pPr/>
            <a:r>
              <a:t>Wie kann man das Problem beheben?</a:t>
            </a:r>
          </a:p>
          <a:p>
            <a:pPr/>
            <a:r>
              <a:t>Quellen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Keine Armut"/>
          <p:cNvSpPr txBox="1"/>
          <p:nvPr>
            <p:ph type="body" idx="21"/>
          </p:nvPr>
        </p:nvSpPr>
        <p:spPr>
          <a:prstGeom prst="rect">
            <a:avLst/>
          </a:prstGeom>
        </p:spPr>
        <p:txBody>
          <a:bodyPr/>
          <a:lstStyle/>
          <a:p>
            <a:pPr/>
            <a:r>
              <a:t>Keine Armut  </a:t>
            </a:r>
          </a:p>
        </p:txBody>
      </p:sp>
      <p:sp>
        <p:nvSpPr>
          <p:cNvPr id="174" name="Was ist Armut?"/>
          <p:cNvSpPr txBox="1"/>
          <p:nvPr>
            <p:ph type="title"/>
          </p:nvPr>
        </p:nvSpPr>
        <p:spPr>
          <a:prstGeom prst="rect">
            <a:avLst/>
          </a:prstGeom>
        </p:spPr>
        <p:txBody>
          <a:bodyPr/>
          <a:lstStyle>
            <a:lvl1pPr defTabSz="685165">
              <a:spcBef>
                <a:spcPts val="3200"/>
              </a:spcBef>
              <a:defRPr sz="7221"/>
            </a:lvl1pPr>
          </a:lstStyle>
          <a:p>
            <a:pPr/>
            <a:r>
              <a:t>Was ist Armut?</a:t>
            </a:r>
          </a:p>
        </p:txBody>
      </p:sp>
      <p:sp>
        <p:nvSpPr>
          <p:cNvPr id="175" name="Armut bezeichnet den Mangel an Grundbedürfnissen (Unterkunft, Lebensmittel, Geld, etc.)…"/>
          <p:cNvSpPr txBox="1"/>
          <p:nvPr>
            <p:ph type="body" idx="1"/>
          </p:nvPr>
        </p:nvSpPr>
        <p:spPr>
          <a:prstGeom prst="rect">
            <a:avLst/>
          </a:prstGeom>
        </p:spPr>
        <p:txBody>
          <a:bodyPr/>
          <a:lstStyle/>
          <a:p>
            <a:pPr/>
            <a:r>
              <a:t>Armut bezeichnet den Mangel an Grundbedürfnissen (Unterkunft, Lebensmittel, Geld, etc.)</a:t>
            </a:r>
          </a:p>
          <a:p>
            <a:pPr/>
            <a:r>
              <a:t>Insgesamt lebten weltweit 2017 weltweit 659 Millionen Menschen von weniger als 1,90 Dollar pro Tag, was 9,3% entspricht. Von weniger als 3,20 Dollar leben 1821 Millionen Menschen, also 24,3% der Weltbevölkerung. </a:t>
            </a:r>
          </a:p>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Keine Armut"/>
          <p:cNvSpPr txBox="1"/>
          <p:nvPr>
            <p:ph type="body" idx="21"/>
          </p:nvPr>
        </p:nvSpPr>
        <p:spPr>
          <a:prstGeom prst="rect">
            <a:avLst/>
          </a:prstGeom>
        </p:spPr>
        <p:txBody>
          <a:bodyPr/>
          <a:lstStyle/>
          <a:p>
            <a:pPr/>
            <a:r>
              <a:t>Keine Armut</a:t>
            </a:r>
          </a:p>
        </p:txBody>
      </p:sp>
      <p:sp>
        <p:nvSpPr>
          <p:cNvPr id="178" name="Die Problematik/Ungerechtigkeiten/etc. dieses Thema"/>
          <p:cNvSpPr txBox="1"/>
          <p:nvPr>
            <p:ph type="title"/>
          </p:nvPr>
        </p:nvSpPr>
        <p:spPr>
          <a:prstGeom prst="rect">
            <a:avLst/>
          </a:prstGeom>
        </p:spPr>
        <p:txBody>
          <a:bodyPr/>
          <a:lstStyle>
            <a:lvl1pPr defTabSz="685165">
              <a:spcBef>
                <a:spcPts val="3200"/>
              </a:spcBef>
              <a:defRPr sz="7221"/>
            </a:lvl1pPr>
          </a:lstStyle>
          <a:p>
            <a:pPr/>
            <a:r>
              <a:t>Die Problematik/Ungerechtigkeiten/etc. dieses Thema </a:t>
            </a:r>
          </a:p>
        </p:txBody>
      </p:sp>
      <p:sp>
        <p:nvSpPr>
          <p:cNvPr id="179" name="Menschen unter Armut leiden zum Beispiel unter Hunger und dazu auch unter Ernährung. Sie können sich keine Medikamente leisten was sich negativ über ihre Gesundheit ausprägt. Deswegen können sie sich auch nicht eine anständige Bildung und eine Unterkunft"/>
          <p:cNvSpPr txBox="1"/>
          <p:nvPr>
            <p:ph type="body" idx="1"/>
          </p:nvPr>
        </p:nvSpPr>
        <p:spPr>
          <a:prstGeom prst="rect">
            <a:avLst/>
          </a:prstGeom>
        </p:spPr>
        <p:txBody>
          <a:bodyPr/>
          <a:lstStyle/>
          <a:p>
            <a:pPr/>
            <a:r>
              <a:t>Menschen unter Armut leiden zum Beispiel unter Hunger und dazu auch unter Ernährung. Sie können sich keine Medikamente leisten was sich negativ über ihre Gesundheit ausprägt. Deswegen können sie sich auch nicht eine anständige Bildung und eine Unterkunft leisten.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Keine Armut"/>
          <p:cNvSpPr txBox="1"/>
          <p:nvPr>
            <p:ph type="body" idx="21"/>
          </p:nvPr>
        </p:nvSpPr>
        <p:spPr>
          <a:prstGeom prst="rect">
            <a:avLst/>
          </a:prstGeom>
        </p:spPr>
        <p:txBody>
          <a:bodyPr/>
          <a:lstStyle/>
          <a:p>
            <a:pPr/>
            <a:r>
              <a:t>Keine Armut </a:t>
            </a:r>
          </a:p>
        </p:txBody>
      </p:sp>
      <p:sp>
        <p:nvSpPr>
          <p:cNvPr id="182" name="Was sind die ziele gegen dieses Problem?"/>
          <p:cNvSpPr txBox="1"/>
          <p:nvPr>
            <p:ph type="title"/>
          </p:nvPr>
        </p:nvSpPr>
        <p:spPr>
          <a:prstGeom prst="rect">
            <a:avLst/>
          </a:prstGeom>
        </p:spPr>
        <p:txBody>
          <a:bodyPr/>
          <a:lstStyle>
            <a:lvl1pPr defTabSz="685165">
              <a:spcBef>
                <a:spcPts val="3200"/>
              </a:spcBef>
              <a:defRPr sz="7221"/>
            </a:lvl1pPr>
          </a:lstStyle>
          <a:p>
            <a:pPr/>
            <a:r>
              <a:t>Was sind die ziele gegen dieses Problem?</a:t>
            </a:r>
          </a:p>
        </p:txBody>
      </p:sp>
      <p:sp>
        <p:nvSpPr>
          <p:cNvPr id="183" name="Ende 2030 soll die Armut (mit 1,90 Dollar pro Tag) komplett behoben sein und niemand mehr unter extremer Armut leben…"/>
          <p:cNvSpPr txBox="1"/>
          <p:nvPr>
            <p:ph type="body" idx="1"/>
          </p:nvPr>
        </p:nvSpPr>
        <p:spPr>
          <a:prstGeom prst="rect">
            <a:avLst/>
          </a:prstGeom>
        </p:spPr>
        <p:txBody>
          <a:bodyPr/>
          <a:lstStyle/>
          <a:p>
            <a:pPr marL="622300" indent="-622300" defTabSz="808990">
              <a:spcBef>
                <a:spcPts val="3800"/>
              </a:spcBef>
              <a:defRPr sz="4704"/>
            </a:pPr>
            <a:r>
              <a:t>Ende 2030 soll die Armut (mit 1,90 Dollar pro Tag) komplett behoben sein und niemand mehr unter extremer Armut leben</a:t>
            </a:r>
          </a:p>
          <a:p>
            <a:pPr marL="622300" indent="-622300" defTabSz="808990">
              <a:spcBef>
                <a:spcPts val="3800"/>
              </a:spcBef>
              <a:defRPr sz="4704"/>
            </a:pPr>
            <a:r>
              <a:t>Die Zahl der Menschen die unter Armut, die durch nationalen Definition gemessen worden ist, leben soll halbiert werden </a:t>
            </a:r>
          </a:p>
          <a:p>
            <a:pPr marL="622300" indent="-622300" defTabSz="808990">
              <a:spcBef>
                <a:spcPts val="3800"/>
              </a:spcBef>
              <a:defRPr sz="4704"/>
            </a:pPr>
            <a:r>
              <a:t>Alle Menschen sollen durch eine soziale Sicherungsleisungen abgesichert sein</a:t>
            </a:r>
          </a:p>
          <a:p>
            <a:pPr marL="622300" indent="-622300" defTabSz="808990">
              <a:spcBef>
                <a:spcPts val="3800"/>
              </a:spcBef>
              <a:defRPr sz="4704"/>
            </a:pPr>
            <a:r>
              <a:t>Alle Menschen sollen gleiche Rechte und Chancen zu Dienstleistungen, Vermögen und natürlichen Ressourcen haben und besitzen </a:t>
            </a:r>
          </a:p>
          <a:p>
            <a:pPr marL="622300" indent="-622300" defTabSz="808990">
              <a:spcBef>
                <a:spcPts val="3800"/>
              </a:spcBef>
              <a:defRPr sz="4704"/>
            </a:pPr>
            <a:r>
              <a:t>Jeder sollte ein Recht auf eine anständige und effiziente Bildung haben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Keine Armut"/>
          <p:cNvSpPr txBox="1"/>
          <p:nvPr>
            <p:ph type="body" idx="21"/>
          </p:nvPr>
        </p:nvSpPr>
        <p:spPr>
          <a:prstGeom prst="rect">
            <a:avLst/>
          </a:prstGeom>
        </p:spPr>
        <p:txBody>
          <a:bodyPr/>
          <a:lstStyle/>
          <a:p>
            <a:pPr/>
            <a:r>
              <a:t>Keine Armut </a:t>
            </a:r>
          </a:p>
        </p:txBody>
      </p:sp>
      <p:sp>
        <p:nvSpPr>
          <p:cNvPr id="186" name="Wie kann man das Problem beheben?"/>
          <p:cNvSpPr txBox="1"/>
          <p:nvPr>
            <p:ph type="title"/>
          </p:nvPr>
        </p:nvSpPr>
        <p:spPr>
          <a:prstGeom prst="rect">
            <a:avLst/>
          </a:prstGeom>
        </p:spPr>
        <p:txBody>
          <a:bodyPr/>
          <a:lstStyle>
            <a:lvl1pPr defTabSz="685165">
              <a:spcBef>
                <a:spcPts val="3200"/>
              </a:spcBef>
              <a:defRPr sz="7221"/>
            </a:lvl1pPr>
          </a:lstStyle>
          <a:p>
            <a:pPr/>
            <a:r>
              <a:t>Wie kann man das Problem beheben?</a:t>
            </a:r>
          </a:p>
        </p:txBody>
      </p:sp>
      <p:sp>
        <p:nvSpPr>
          <p:cNvPr id="187" name="Um die Armut zu bekämpfen und zu enden, ist die Politik gefragt. Als Privatleute können wir nicht viel gegen das weltweite Problem nicht tun, aber man kann trotzdem gute Leistungen machen. Als Außenstehende person kann man vor allem Geld spenden, an arme"/>
          <p:cNvSpPr txBox="1"/>
          <p:nvPr>
            <p:ph type="body" idx="1"/>
          </p:nvPr>
        </p:nvSpPr>
        <p:spPr>
          <a:prstGeom prst="rect">
            <a:avLst/>
          </a:prstGeom>
        </p:spPr>
        <p:txBody>
          <a:bodyPr/>
          <a:lstStyle/>
          <a:p>
            <a:pPr/>
            <a:r>
              <a:t>Um die Armut zu bekämpfen und zu enden, ist die Politik gefragt. Als Privatleute können wir nicht viel gegen das weltweite Problem nicht tun, aber man kann trotzdem gute Leistungen machen. Als Außenstehende person kann man vor allem Geld spenden, an armen Leuten auf Straßen etc. sowie Geld als auch essen und trinken vergeben. Zudem kann man auch Unterkünfte für Leute geben und Patenschaften für arme Kinder machen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Keine Armut"/>
          <p:cNvSpPr txBox="1"/>
          <p:nvPr>
            <p:ph type="body" idx="21"/>
          </p:nvPr>
        </p:nvSpPr>
        <p:spPr>
          <a:prstGeom prst="rect">
            <a:avLst/>
          </a:prstGeom>
        </p:spPr>
        <p:txBody>
          <a:bodyPr/>
          <a:lstStyle/>
          <a:p>
            <a:pPr/>
            <a:r>
              <a:t>Keine Armut </a:t>
            </a:r>
          </a:p>
        </p:txBody>
      </p:sp>
      <p:sp>
        <p:nvSpPr>
          <p:cNvPr id="190" name="Quellen"/>
          <p:cNvSpPr txBox="1"/>
          <p:nvPr>
            <p:ph type="title"/>
          </p:nvPr>
        </p:nvSpPr>
        <p:spPr>
          <a:prstGeom prst="rect">
            <a:avLst/>
          </a:prstGeom>
        </p:spPr>
        <p:txBody>
          <a:bodyPr/>
          <a:lstStyle>
            <a:lvl1pPr defTabSz="685165">
              <a:spcBef>
                <a:spcPts val="3200"/>
              </a:spcBef>
              <a:defRPr sz="7221"/>
            </a:lvl1pPr>
          </a:lstStyle>
          <a:p>
            <a:pPr/>
            <a:r>
              <a:t>Quellen </a:t>
            </a:r>
          </a:p>
        </p:txBody>
      </p:sp>
      <p:sp>
        <p:nvSpPr>
          <p:cNvPr id="191" name="https://www.jesus.de/nachrichten-themen/nachrichten/was-koennen-wir-gegen-armut-tun/…"/>
          <p:cNvSpPr txBox="1"/>
          <p:nvPr>
            <p:ph type="body" idx="1"/>
          </p:nvPr>
        </p:nvSpPr>
        <p:spPr>
          <a:xfrm>
            <a:off x="762000" y="3886200"/>
            <a:ext cx="22860000" cy="8585200"/>
          </a:xfrm>
          <a:prstGeom prst="rect">
            <a:avLst/>
          </a:prstGeom>
        </p:spPr>
        <p:txBody>
          <a:bodyPr/>
          <a:lstStyle/>
          <a:p>
            <a:pPr/>
            <a:r>
              <a:rPr u="sng">
                <a:solidFill>
                  <a:schemeClr val="accent1"/>
                </a:solidFill>
                <a:hlinkClick r:id="rId2" invalidUrl="" action="" tgtFrame="" tooltip="" history="1" highlightClick="0" endSnd="0"/>
              </a:rPr>
              <a:t>https://www.jesus.de/nachrichten-themen/nachrichten/was-koennen-wir-gegen-armut-tun/</a:t>
            </a:r>
          </a:p>
          <a:p>
            <a:pPr/>
            <a:r>
              <a:rPr u="sng">
                <a:solidFill>
                  <a:schemeClr val="accent1"/>
                </a:solidFill>
                <a:hlinkClick r:id="rId3" invalidUrl="" action="" tgtFrame="" tooltip="" history="1" highlightClick="0" endSnd="0"/>
              </a:rPr>
              <a:t>https://de.wikipedia.org/wiki/Armut</a:t>
            </a:r>
          </a:p>
          <a:p>
            <a:pPr/>
            <a:r>
              <a:rPr u="sng">
                <a:solidFill>
                  <a:schemeClr val="accent1"/>
                </a:solidFill>
                <a:hlinkClick r:id="rId3" invalidUrl="" action="" tgtFrame="" tooltip="" history="1" highlightClick="0" endSnd="0"/>
              </a:rPr>
              <a:t>https://de.wikipedia.org/wiki/Armut</a:t>
            </a:r>
          </a:p>
          <a:p>
            <a:pPr/>
            <a:r>
              <a:rPr u="sng">
                <a:solidFill>
                  <a:schemeClr val="accent1"/>
                </a:solidFill>
                <a:hlinkClick r:id="rId4" invalidUrl="" action="" tgtFrame="" tooltip="" history="1" highlightClick="0" endSnd="0"/>
              </a:rPr>
              <a:t>https://www.bmz.de/de/agenda-2030/sdg-1</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80000"/>
          </a:lnSpc>
          <a:spcBef>
            <a:spcPts val="0"/>
          </a:spcBef>
          <a:spcAft>
            <a:spcPts val="0"/>
          </a:spcAft>
          <a:buClrTx/>
          <a:buSzTx/>
          <a:buFontTx/>
          <a:buNone/>
          <a:tabLst/>
          <a:defRPr b="0" baseline="0" cap="all" i="0" spc="0" strike="noStrike" sz="4000" u="none" kumimoji="0" normalizeH="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80000"/>
          </a:lnSpc>
          <a:spcBef>
            <a:spcPts val="0"/>
          </a:spcBef>
          <a:spcAft>
            <a:spcPts val="0"/>
          </a:spcAft>
          <a:buClrTx/>
          <a:buSzTx/>
          <a:buFontTx/>
          <a:buNone/>
          <a:tabLst/>
          <a:defRPr b="0" baseline="0" cap="all" i="0" spc="0" strike="noStrike" sz="4000" u="none" kumimoji="0" normalizeH="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FAAEEFACFA2C147AA17CE0DA7426DC9" ma:contentTypeVersion="2" ma:contentTypeDescription="Ein neues Dokument erstellen." ma:contentTypeScope="" ma:versionID="4245c0580a469a20d4083a13e5b758d5">
  <xsd:schema xmlns:xsd="http://www.w3.org/2001/XMLSchema" xmlns:xs="http://www.w3.org/2001/XMLSchema" xmlns:p="http://schemas.microsoft.com/office/2006/metadata/properties" xmlns:ns2="d4371705-ae49-4483-a034-09a4996b2e1b" targetNamespace="http://schemas.microsoft.com/office/2006/metadata/properties" ma:root="true" ma:fieldsID="aa92987eb56d359c461e38ab3c1d7b18" ns2:_="">
    <xsd:import namespace="d4371705-ae49-4483-a034-09a4996b2e1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371705-ae49-4483-a034-09a4996b2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6DBA70-54E6-4B4A-8C7E-4E252F36D431}"/>
</file>

<file path=customXml/itemProps2.xml><?xml version="1.0" encoding="utf-8"?>
<ds:datastoreItem xmlns:ds="http://schemas.openxmlformats.org/officeDocument/2006/customXml" ds:itemID="{A3E96B06-C991-451B-A15B-B40760E3F828}"/>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