
<file path=[Content_Types].xml><?xml version="1.0" encoding="utf-8"?>
<Types xmlns="http://schemas.openxmlformats.org/package/2006/content-types">
  <Default Extension="png" ContentType="image/png"/>
  <Default Extension="bmp" ContentType="image/bmp"/>
  <Default Extension="pdf" ContentType="application/pdf"/>
  <Default Extension="rels" ContentType="application/vnd.openxmlformats-package.relationships+xml"/>
  <Default Extension="jpeg" ContentType="image/jpg"/>
  <Default Extension="mov" ContentType="application/movie"/>
  <Default Extension="xml" ContentType="application/xml"/>
  <Default Extension="gif" ContentType="image/gif"/>
  <Default Extension="tif" ContentType="image/tif"/>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media/image1.jpeg" ContentType="image/jpeg"/>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
        <a:srgbClr val="A29A85"/>
      </a:buClr>
      <a:buSzTx/>
      <a:buFontTx/>
      <a:buNone/>
      <a:tabLst/>
      <a:defRPr b="0" baseline="0" cap="none" i="0" spc="0" strike="noStrike" sz="5800" u="none" kumimoji="0" normalizeH="0">
        <a:ln>
          <a:noFill/>
        </a:ln>
        <a:solidFill>
          <a:srgbClr val="515151"/>
        </a:solidFill>
        <a:effectLst/>
        <a:uFillTx/>
        <a:latin typeface="+mn-lt"/>
        <a:ea typeface="+mn-ea"/>
        <a:cs typeface="+mn-cs"/>
        <a:sym typeface="Cochin"/>
      </a:defRPr>
    </a:lvl1pPr>
    <a:lvl2pPr marL="0" marR="0" indent="0" algn="ctr" defTabSz="825500" rtl="0" fontAlgn="auto" latinLnBrk="0" hangingPunct="0">
      <a:lnSpc>
        <a:spcPct val="100000"/>
      </a:lnSpc>
      <a:spcBef>
        <a:spcPts val="0"/>
      </a:spcBef>
      <a:spcAft>
        <a:spcPts val="0"/>
      </a:spcAft>
      <a:buClr>
        <a:srgbClr val="A29A85"/>
      </a:buClr>
      <a:buSzTx/>
      <a:buFontTx/>
      <a:buNone/>
      <a:tabLst/>
      <a:defRPr b="0" baseline="0" cap="none" i="0" spc="0" strike="noStrike" sz="5800" u="none" kumimoji="0" normalizeH="0">
        <a:ln>
          <a:noFill/>
        </a:ln>
        <a:solidFill>
          <a:srgbClr val="515151"/>
        </a:solidFill>
        <a:effectLst/>
        <a:uFillTx/>
        <a:latin typeface="+mn-lt"/>
        <a:ea typeface="+mn-ea"/>
        <a:cs typeface="+mn-cs"/>
        <a:sym typeface="Cochin"/>
      </a:defRPr>
    </a:lvl2pPr>
    <a:lvl3pPr marL="0" marR="0" indent="0" algn="ctr" defTabSz="825500" rtl="0" fontAlgn="auto" latinLnBrk="0" hangingPunct="0">
      <a:lnSpc>
        <a:spcPct val="100000"/>
      </a:lnSpc>
      <a:spcBef>
        <a:spcPts val="0"/>
      </a:spcBef>
      <a:spcAft>
        <a:spcPts val="0"/>
      </a:spcAft>
      <a:buClr>
        <a:srgbClr val="A29A85"/>
      </a:buClr>
      <a:buSzTx/>
      <a:buFontTx/>
      <a:buNone/>
      <a:tabLst/>
      <a:defRPr b="0" baseline="0" cap="none" i="0" spc="0" strike="noStrike" sz="5800" u="none" kumimoji="0" normalizeH="0">
        <a:ln>
          <a:noFill/>
        </a:ln>
        <a:solidFill>
          <a:srgbClr val="515151"/>
        </a:solidFill>
        <a:effectLst/>
        <a:uFillTx/>
        <a:latin typeface="+mn-lt"/>
        <a:ea typeface="+mn-ea"/>
        <a:cs typeface="+mn-cs"/>
        <a:sym typeface="Cochin"/>
      </a:defRPr>
    </a:lvl3pPr>
    <a:lvl4pPr marL="0" marR="0" indent="0" algn="ctr" defTabSz="825500" rtl="0" fontAlgn="auto" latinLnBrk="0" hangingPunct="0">
      <a:lnSpc>
        <a:spcPct val="100000"/>
      </a:lnSpc>
      <a:spcBef>
        <a:spcPts val="0"/>
      </a:spcBef>
      <a:spcAft>
        <a:spcPts val="0"/>
      </a:spcAft>
      <a:buClr>
        <a:srgbClr val="A29A85"/>
      </a:buClr>
      <a:buSzTx/>
      <a:buFontTx/>
      <a:buNone/>
      <a:tabLst/>
      <a:defRPr b="0" baseline="0" cap="none" i="0" spc="0" strike="noStrike" sz="5800" u="none" kumimoji="0" normalizeH="0">
        <a:ln>
          <a:noFill/>
        </a:ln>
        <a:solidFill>
          <a:srgbClr val="515151"/>
        </a:solidFill>
        <a:effectLst/>
        <a:uFillTx/>
        <a:latin typeface="+mn-lt"/>
        <a:ea typeface="+mn-ea"/>
        <a:cs typeface="+mn-cs"/>
        <a:sym typeface="Cochin"/>
      </a:defRPr>
    </a:lvl4pPr>
    <a:lvl5pPr marL="0" marR="0" indent="0" algn="ctr" defTabSz="825500" rtl="0" fontAlgn="auto" latinLnBrk="0" hangingPunct="0">
      <a:lnSpc>
        <a:spcPct val="100000"/>
      </a:lnSpc>
      <a:spcBef>
        <a:spcPts val="0"/>
      </a:spcBef>
      <a:spcAft>
        <a:spcPts val="0"/>
      </a:spcAft>
      <a:buClr>
        <a:srgbClr val="A29A85"/>
      </a:buClr>
      <a:buSzTx/>
      <a:buFontTx/>
      <a:buNone/>
      <a:tabLst/>
      <a:defRPr b="0" baseline="0" cap="none" i="0" spc="0" strike="noStrike" sz="5800" u="none" kumimoji="0" normalizeH="0">
        <a:ln>
          <a:noFill/>
        </a:ln>
        <a:solidFill>
          <a:srgbClr val="515151"/>
        </a:solidFill>
        <a:effectLst/>
        <a:uFillTx/>
        <a:latin typeface="+mn-lt"/>
        <a:ea typeface="+mn-ea"/>
        <a:cs typeface="+mn-cs"/>
        <a:sym typeface="Cochin"/>
      </a:defRPr>
    </a:lvl5pPr>
    <a:lvl6pPr marL="0" marR="0" indent="0" algn="ctr" defTabSz="825500" rtl="0" fontAlgn="auto" latinLnBrk="0" hangingPunct="0">
      <a:lnSpc>
        <a:spcPct val="100000"/>
      </a:lnSpc>
      <a:spcBef>
        <a:spcPts val="0"/>
      </a:spcBef>
      <a:spcAft>
        <a:spcPts val="0"/>
      </a:spcAft>
      <a:buClr>
        <a:srgbClr val="A29A85"/>
      </a:buClr>
      <a:buSzTx/>
      <a:buFontTx/>
      <a:buNone/>
      <a:tabLst/>
      <a:defRPr b="0" baseline="0" cap="none" i="0" spc="0" strike="noStrike" sz="5800" u="none" kumimoji="0" normalizeH="0">
        <a:ln>
          <a:noFill/>
        </a:ln>
        <a:solidFill>
          <a:srgbClr val="515151"/>
        </a:solidFill>
        <a:effectLst/>
        <a:uFillTx/>
        <a:latin typeface="+mn-lt"/>
        <a:ea typeface="+mn-ea"/>
        <a:cs typeface="+mn-cs"/>
        <a:sym typeface="Cochin"/>
      </a:defRPr>
    </a:lvl6pPr>
    <a:lvl7pPr marL="0" marR="0" indent="0" algn="ctr" defTabSz="825500" rtl="0" fontAlgn="auto" latinLnBrk="0" hangingPunct="0">
      <a:lnSpc>
        <a:spcPct val="100000"/>
      </a:lnSpc>
      <a:spcBef>
        <a:spcPts val="0"/>
      </a:spcBef>
      <a:spcAft>
        <a:spcPts val="0"/>
      </a:spcAft>
      <a:buClr>
        <a:srgbClr val="A29A85"/>
      </a:buClr>
      <a:buSzTx/>
      <a:buFontTx/>
      <a:buNone/>
      <a:tabLst/>
      <a:defRPr b="0" baseline="0" cap="none" i="0" spc="0" strike="noStrike" sz="5800" u="none" kumimoji="0" normalizeH="0">
        <a:ln>
          <a:noFill/>
        </a:ln>
        <a:solidFill>
          <a:srgbClr val="515151"/>
        </a:solidFill>
        <a:effectLst/>
        <a:uFillTx/>
        <a:latin typeface="+mn-lt"/>
        <a:ea typeface="+mn-ea"/>
        <a:cs typeface="+mn-cs"/>
        <a:sym typeface="Cochin"/>
      </a:defRPr>
    </a:lvl7pPr>
    <a:lvl8pPr marL="0" marR="0" indent="0" algn="ctr" defTabSz="825500" rtl="0" fontAlgn="auto" latinLnBrk="0" hangingPunct="0">
      <a:lnSpc>
        <a:spcPct val="100000"/>
      </a:lnSpc>
      <a:spcBef>
        <a:spcPts val="0"/>
      </a:spcBef>
      <a:spcAft>
        <a:spcPts val="0"/>
      </a:spcAft>
      <a:buClr>
        <a:srgbClr val="A29A85"/>
      </a:buClr>
      <a:buSzTx/>
      <a:buFontTx/>
      <a:buNone/>
      <a:tabLst/>
      <a:defRPr b="0" baseline="0" cap="none" i="0" spc="0" strike="noStrike" sz="5800" u="none" kumimoji="0" normalizeH="0">
        <a:ln>
          <a:noFill/>
        </a:ln>
        <a:solidFill>
          <a:srgbClr val="515151"/>
        </a:solidFill>
        <a:effectLst/>
        <a:uFillTx/>
        <a:latin typeface="+mn-lt"/>
        <a:ea typeface="+mn-ea"/>
        <a:cs typeface="+mn-cs"/>
        <a:sym typeface="Cochin"/>
      </a:defRPr>
    </a:lvl8pPr>
    <a:lvl9pPr marL="0" marR="0" indent="0" algn="ctr" defTabSz="825500" rtl="0" fontAlgn="auto" latinLnBrk="0" hangingPunct="0">
      <a:lnSpc>
        <a:spcPct val="100000"/>
      </a:lnSpc>
      <a:spcBef>
        <a:spcPts val="0"/>
      </a:spcBef>
      <a:spcAft>
        <a:spcPts val="0"/>
      </a:spcAft>
      <a:buClr>
        <a:srgbClr val="A29A85"/>
      </a:buClr>
      <a:buSzTx/>
      <a:buFontTx/>
      <a:buNone/>
      <a:tabLst/>
      <a:defRPr b="0" baseline="0" cap="none" i="0" spc="0" strike="noStrike" sz="5800" u="none" kumimoji="0" normalizeH="0">
        <a:ln>
          <a:noFill/>
        </a:ln>
        <a:solidFill>
          <a:srgbClr val="515151"/>
        </a:solidFill>
        <a:effectLst/>
        <a:uFillTx/>
        <a:latin typeface="+mn-lt"/>
        <a:ea typeface="+mn-ea"/>
        <a:cs typeface="+mn-cs"/>
        <a:sym typeface="Cochi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DCDEE0"/>
              </a:solidFill>
              <a:prstDash val="solid"/>
              <a:miter lim="400000"/>
            </a:ln>
          </a:top>
          <a:bottom>
            <a:ln w="12700" cap="flat">
              <a:solidFill>
                <a:srgbClr val="DCDEE0"/>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53585F"/>
              </a:solidFill>
              <a:prstDash val="solid"/>
              <a:miter lim="400000"/>
            </a:ln>
          </a:top>
          <a:bottom>
            <a:ln w="12700" cap="flat">
              <a:noFill/>
              <a:miter lim="400000"/>
            </a:ln>
          </a:bottom>
          <a:insideH>
            <a:ln w="12700" cap="flat">
              <a:solidFill>
                <a:srgbClr val="53585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53585F"/>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A2A1A6"/>
              </a:solidFill>
              <a:prstDash val="solid"/>
              <a:miter lim="400000"/>
            </a:ln>
          </a:top>
          <a:bottom>
            <a:ln w="12700" cap="flat">
              <a:solidFill>
                <a:srgbClr val="A2A1A6"/>
              </a:solidFill>
              <a:prstDash val="solid"/>
              <a:miter lim="400000"/>
            </a:ln>
          </a:bottom>
          <a:insideH>
            <a:ln w="12700" cap="flat">
              <a:solidFill>
                <a:srgbClr val="A2A1A6"/>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18181"/>
              </a:solidFill>
              <a:prstDash val="solid"/>
              <a:miter lim="400000"/>
            </a:ln>
          </a:top>
          <a:bottom>
            <a:ln w="12700" cap="flat">
              <a:solidFill>
                <a:srgbClr val="818181"/>
              </a:solidFill>
              <a:prstDash val="solid"/>
              <a:miter lim="400000"/>
            </a:ln>
          </a:bottom>
          <a:insideH>
            <a:ln w="12700" cap="flat">
              <a:solidFill>
                <a:srgbClr val="818181"/>
              </a:solidFill>
              <a:prstDash val="solid"/>
              <a:miter lim="400000"/>
            </a:ln>
          </a:insideH>
          <a:insideV>
            <a:ln w="12700" cap="flat">
              <a:solidFill>
                <a:srgbClr val="818181"/>
              </a:solidFill>
              <a:prstDash val="solid"/>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18181"/>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1818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12700" cap="flat">
              <a:noFill/>
              <a:miter lim="400000"/>
            </a:ln>
          </a:insideV>
        </a:tcBdr>
        <a:fill>
          <a:noFill/>
        </a:fill>
      </a:tcStyle>
    </a:wholeTbl>
    <a:band2H>
      <a:tcTxStyle b="def" i="def"/>
      <a:tcStyle>
        <a:tcBdr/>
        <a:fill>
          <a:solidFill>
            <a:srgbClr val="A6AAA9">
              <a:alpha val="11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6AAA9"/>
              </a:solidFill>
              <a:custDash>
                <a:ds d="100000" sp="200000"/>
              </a:custDash>
              <a:miter lim="400000"/>
            </a:ln>
          </a:top>
          <a:bottom>
            <a:ln w="12700" cap="flat">
              <a:noFill/>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6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A6AAA9"/>
              </a:solidFill>
              <a:custDash>
                <a:ds d="100000" sp="200000"/>
              </a:custDash>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50000"/>
            </a:schemeClr>
          </a:solidFill>
        </a:fill>
      </a:tcStyle>
    </a:firstRow>
  </a:tblStyle>
  <a:tblStyle styleId="{CF821DB8-F4EB-4A41-A1BA-3FCAFE7338EE}" styleName="">
    <a:tblBg/>
    <a:wholeTbl>
      <a:tcTxStyle b="off" i="off">
        <a:fontRef idx="minor">
          <a:srgbClr val="3D3E3F">
            <a:alpha val="90000"/>
          </a:srgbClr>
        </a:fontRef>
        <a:srgbClr val="3D3E3F">
          <a:alpha val="90000"/>
        </a:srgbClr>
      </a:tcTxStyle>
      <a:tcStyle>
        <a:tcBdr>
          <a:left>
            <a:ln w="12700" cap="flat">
              <a:solidFill>
                <a:schemeClr val="accent2">
                  <a:satOff val="1875"/>
                  <a:lumOff val="16453"/>
                  <a:alpha val="50000"/>
                </a:schemeClr>
              </a:solidFill>
              <a:prstDash val="solid"/>
              <a:miter lim="400000"/>
            </a:ln>
          </a:left>
          <a:right>
            <a:ln w="12700" cap="flat">
              <a:solidFill>
                <a:schemeClr val="accent2">
                  <a:satOff val="1875"/>
                  <a:lumOff val="16453"/>
                  <a:alpha val="50000"/>
                </a:schemeClr>
              </a:solidFill>
              <a:prstDash val="solid"/>
              <a:miter lim="400000"/>
            </a:ln>
          </a:right>
          <a:top>
            <a:ln w="12700" cap="flat">
              <a:solidFill>
                <a:schemeClr val="accent2">
                  <a:satOff val="1875"/>
                  <a:lumOff val="16453"/>
                  <a:alpha val="50000"/>
                </a:schemeClr>
              </a:solidFill>
              <a:prstDash val="solid"/>
              <a:miter lim="400000"/>
            </a:ln>
          </a:top>
          <a:bottom>
            <a:ln w="12700" cap="flat">
              <a:solidFill>
                <a:schemeClr val="accent2">
                  <a:satOff val="1875"/>
                  <a:lumOff val="16453"/>
                  <a:alpha val="50000"/>
                </a:schemeClr>
              </a:solidFill>
              <a:prstDash val="solid"/>
              <a:miter lim="400000"/>
            </a:ln>
          </a:bottom>
          <a:insideH>
            <a:ln w="12700" cap="flat">
              <a:solidFill>
                <a:schemeClr val="accent2">
                  <a:satOff val="1875"/>
                  <a:lumOff val="16453"/>
                  <a:alpha val="50000"/>
                </a:schemeClr>
              </a:solidFill>
              <a:prstDash val="solid"/>
              <a:miter lim="400000"/>
            </a:ln>
          </a:insideH>
          <a:insideV>
            <a:ln w="12700" cap="flat">
              <a:solidFill>
                <a:schemeClr val="accent2">
                  <a:satOff val="1875"/>
                  <a:lumOff val="16453"/>
                  <a:alpha val="50000"/>
                </a:schemeClr>
              </a:solidFill>
              <a:prstDash val="solid"/>
              <a:miter lim="400000"/>
            </a:ln>
          </a:insideV>
        </a:tcBdr>
        <a:fill>
          <a:noFill/>
        </a:fill>
      </a:tcStyle>
    </a:wholeTbl>
    <a:band2H>
      <a:tcTxStyle b="def" i="def"/>
      <a:tcStyle>
        <a:tcBdr/>
        <a:fill>
          <a:solidFill>
            <a:srgbClr val="A6AAA9">
              <a:alpha val="25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1875"/>
                  <a:lumOff val="16453"/>
                  <a:alpha val="50000"/>
                </a:schemeClr>
              </a:solidFill>
              <a:prstDash val="solid"/>
              <a:miter lim="400000"/>
            </a:ln>
          </a:insideV>
        </a:tcBdr>
        <a:fill>
          <a:solidFill>
            <a:schemeClr val="accent2">
              <a:satOff val="1875"/>
              <a:lumOff val="16453"/>
              <a:alpha val="30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85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64999"/>
            </a:schemeClr>
          </a:solidFill>
        </a:fill>
      </a:tcStyle>
    </a:firstRow>
  </a:tblStyle>
  <a:tblStyle styleId="{33BA23B1-9221-436E-865A-0063620EA4FD}" styleName="">
    <a:tblBg/>
    <a:wholeTbl>
      <a:tcTxStyle b="off" i="off">
        <a:fontRef idx="minor">
          <a:srgbClr val="3D3E3F">
            <a:alpha val="90000"/>
          </a:srgbClr>
        </a:fontRef>
        <a:srgbClr val="3D3E3F">
          <a:alpha val="90000"/>
        </a:srgbClr>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3585F">
              <a:alpha val="57000"/>
            </a:srgbClr>
          </a:solid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A6AAA9"/>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Ref idx="minor">
          <a:srgbClr val="53585F"/>
        </a:fontRef>
        <a:srgbClr val="53585F"/>
      </a:tcTxStyle>
      <a:tcStyle>
        <a:tcBdr>
          <a:left>
            <a:ln w="25400" cap="rnd">
              <a:solidFill>
                <a:schemeClr val="accent1">
                  <a:satOff val="8779"/>
                  <a:lumOff val="16332"/>
                </a:schemeClr>
              </a:solidFill>
              <a:custDash>
                <a:ds d="100000" sp="200000"/>
              </a:custDash>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wholeTbl>
    <a:band2H>
      <a:tcTxStyle b="def" i="def"/>
      <a:tcStyle>
        <a:tcBdr/>
        <a:fill>
          <a:solidFill>
            <a:srgbClr val="DCDEE0"/>
          </a:solidFill>
        </a:fill>
      </a:tcStyle>
    </a:band2H>
    <a:firstCol>
      <a:tcTxStyle b="off" i="off">
        <a:fontRef idx="minor">
          <a:srgbClr val="818181"/>
        </a:fontRef>
        <a:srgbClr val="818181"/>
      </a:tcTxStyle>
      <a:tcStyle>
        <a:tcBdr>
          <a:left>
            <a:ln w="12700" cap="flat">
              <a:noFill/>
              <a:miter lim="400000"/>
            </a:ln>
          </a:left>
          <a:right>
            <a:ln w="25400" cap="flat">
              <a:solidFill>
                <a:schemeClr val="accent1">
                  <a:satOff val="8779"/>
                  <a:lumOff val="16332"/>
                </a:schemeClr>
              </a:solidFill>
              <a:prstDash val="solid"/>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flat">
              <a:solidFill>
                <a:schemeClr val="accent1">
                  <a:satOff val="8779"/>
                  <a:lumOff val="16332"/>
                </a:schemeClr>
              </a:solidFill>
              <a:prstDash val="solid"/>
              <a:miter lim="400000"/>
            </a:ln>
          </a:insideV>
        </a:tcBdr>
        <a:fill>
          <a:noFill/>
        </a:fill>
      </a:tcStyle>
    </a:firstCol>
    <a:lastRow>
      <a:tcTxStyle b="off" i="off">
        <a:fontRef idx="minor">
          <a:srgbClr val="818181"/>
        </a:fontRef>
        <a:srgbClr val="81818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25400" cap="flat">
              <a:solidFill>
                <a:schemeClr val="accent1">
                  <a:satOff val="8779"/>
                  <a:lumOff val="16332"/>
                </a:schemeClr>
              </a:solidFill>
              <a:prstDash val="solid"/>
              <a:miter lim="400000"/>
            </a:ln>
          </a:top>
          <a:bottom>
            <a:ln w="12700" cap="flat">
              <a:noFill/>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lastRow>
    <a:firstRow>
      <a:tcTxStyle b="off" i="off">
        <a:fontRef idx="minor">
          <a:schemeClr val="accent1"/>
        </a:fontRef>
        <a:schemeClr val="accent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12700" cap="flat">
              <a:noFill/>
              <a:miter lim="400000"/>
            </a:ln>
          </a:top>
          <a:bottom>
            <a:ln w="25400" cap="flat">
              <a:solidFill>
                <a:schemeClr val="accent1">
                  <a:satOff val="8779"/>
                  <a:lumOff val="16332"/>
                </a:schemeClr>
              </a:solidFill>
              <a:prstDash val="solid"/>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3" Type="http://schemas.openxmlformats.org/officeDocument/2006/relationships/commentAuthors" Target="commentAuthors.xml"/><Relationship Id="rId7" Type="http://schemas.openxmlformats.org/officeDocument/2006/relationships/notesMaster" Target="notesMasters/notesMaster1.xml"/><Relationship Id="rId12" Type="http://schemas.openxmlformats.org/officeDocument/2006/relationships/slide" Target="slides/slide5.xml"/><Relationship Id="rId2" Type="http://schemas.openxmlformats.org/officeDocument/2006/relationships/viewProps" Target="viewProps.xml"/><Relationship Id="rId16" Type="http://schemas.openxmlformats.org/officeDocument/2006/relationships/customXml" Target="../customXml/item2.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customXml" Target="../customXml/item1.xml"/><Relationship Id="rId10" Type="http://schemas.openxmlformats.org/officeDocument/2006/relationships/slide" Target="slides/slide3.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eltext"/>
          <p:cNvSpPr txBox="1"/>
          <p:nvPr>
            <p:ph type="title"/>
          </p:nvPr>
        </p:nvSpPr>
        <p:spPr>
          <a:xfrm>
            <a:off x="1524000" y="2895600"/>
            <a:ext cx="21336000" cy="4470400"/>
          </a:xfrm>
          <a:prstGeom prst="rect">
            <a:avLst/>
          </a:prstGeom>
        </p:spPr>
        <p:txBody>
          <a:bodyPr anchor="b"/>
          <a:lstStyle>
            <a:lvl1pPr>
              <a:defRPr sz="14000"/>
            </a:lvl1pPr>
          </a:lstStyle>
          <a:p>
            <a:pPr/>
            <a:r>
              <a:t>Titeltext</a:t>
            </a:r>
          </a:p>
        </p:txBody>
      </p:sp>
      <p:sp>
        <p:nvSpPr>
          <p:cNvPr id="12" name="Textebene 1…"/>
          <p:cNvSpPr txBox="1"/>
          <p:nvPr>
            <p:ph type="body" sz="quarter" idx="1"/>
          </p:nvPr>
        </p:nvSpPr>
        <p:spPr>
          <a:xfrm>
            <a:off x="1524000" y="7505700"/>
            <a:ext cx="21336000" cy="2146300"/>
          </a:xfrm>
          <a:prstGeom prst="rect">
            <a:avLst/>
          </a:prstGeom>
        </p:spPr>
        <p:txBody>
          <a:bodyPr anchor="t"/>
          <a:lstStyle>
            <a:lvl1pPr marL="0" indent="0" algn="ctr">
              <a:spcBef>
                <a:spcPts val="0"/>
              </a:spcBef>
              <a:buClr>
                <a:srgbClr val="A29A85"/>
              </a:buClr>
              <a:buSzTx/>
              <a:buNone/>
              <a:defRPr sz="5800">
                <a:effectLst>
                  <a:outerShdw sx="100000" sy="100000" kx="0" ky="0" algn="b" rotWithShape="0" blurRad="38100" dist="50800" dir="3000000">
                    <a:srgbClr val="FFFFFF">
                      <a:alpha val="60000"/>
                    </a:srgbClr>
                  </a:outerShdw>
                </a:effectLst>
              </a:defRPr>
            </a:lvl1pPr>
            <a:lvl2pPr marL="0" indent="0" algn="ctr">
              <a:spcBef>
                <a:spcPts val="0"/>
              </a:spcBef>
              <a:buClr>
                <a:srgbClr val="A29A85"/>
              </a:buClr>
              <a:buSzTx/>
              <a:buNone/>
              <a:defRPr sz="5800">
                <a:effectLst>
                  <a:outerShdw sx="100000" sy="100000" kx="0" ky="0" algn="b" rotWithShape="0" blurRad="38100" dist="50800" dir="3000000">
                    <a:srgbClr val="FFFFFF">
                      <a:alpha val="60000"/>
                    </a:srgbClr>
                  </a:outerShdw>
                </a:effectLst>
              </a:defRPr>
            </a:lvl2pPr>
            <a:lvl3pPr marL="0" indent="0" algn="ctr">
              <a:spcBef>
                <a:spcPts val="0"/>
              </a:spcBef>
              <a:buClr>
                <a:srgbClr val="A29A85"/>
              </a:buClr>
              <a:buSzTx/>
              <a:buNone/>
              <a:defRPr sz="5800">
                <a:effectLst>
                  <a:outerShdw sx="100000" sy="100000" kx="0" ky="0" algn="b" rotWithShape="0" blurRad="38100" dist="50800" dir="3000000">
                    <a:srgbClr val="FFFFFF">
                      <a:alpha val="60000"/>
                    </a:srgbClr>
                  </a:outerShdw>
                </a:effectLst>
              </a:defRPr>
            </a:lvl3pPr>
            <a:lvl4pPr marL="0" indent="0" algn="ctr">
              <a:spcBef>
                <a:spcPts val="0"/>
              </a:spcBef>
              <a:buClr>
                <a:srgbClr val="A29A85"/>
              </a:buClr>
              <a:buSzTx/>
              <a:buNone/>
              <a:defRPr sz="5800">
                <a:effectLst>
                  <a:outerShdw sx="100000" sy="100000" kx="0" ky="0" algn="b" rotWithShape="0" blurRad="38100" dist="50800" dir="3000000">
                    <a:srgbClr val="FFFFFF">
                      <a:alpha val="60000"/>
                    </a:srgbClr>
                  </a:outerShdw>
                </a:effectLst>
              </a:defRPr>
            </a:lvl4pPr>
            <a:lvl5pPr marL="0" indent="0" algn="ctr">
              <a:spcBef>
                <a:spcPts val="0"/>
              </a:spcBef>
              <a:buClr>
                <a:srgbClr val="A29A85"/>
              </a:buClr>
              <a:buSzTx/>
              <a:buNone/>
              <a:defRPr sz="5800">
                <a:effectLst>
                  <a:outerShdw sx="100000" sy="100000" kx="0" ky="0" algn="b" rotWithShape="0" blurRad="38100" dist="50800" dir="3000000">
                    <a:srgbClr val="FFFFFF">
                      <a:alpha val="60000"/>
                    </a:srgbClr>
                  </a:outerShdw>
                </a:effectLst>
              </a:defRPr>
            </a:lvl5pPr>
          </a:lstStyle>
          <a:p>
            <a:pPr/>
            <a:r>
              <a:t>Textebene 1</a:t>
            </a:r>
          </a:p>
          <a:p>
            <a:pPr lvl="1"/>
            <a:r>
              <a:t>Textebene 2</a:t>
            </a:r>
          </a:p>
          <a:p>
            <a:pPr lvl="2"/>
            <a:r>
              <a:t>Textebene 3</a:t>
            </a:r>
          </a:p>
          <a:p>
            <a:pPr lvl="3"/>
            <a:r>
              <a:t>Textebene 4</a:t>
            </a:r>
          </a:p>
          <a:p>
            <a:pPr lvl="4"/>
            <a:r>
              <a:t>Textebene 5</a:t>
            </a:r>
          </a:p>
        </p:txBody>
      </p:sp>
      <p:sp>
        <p:nvSpPr>
          <p:cNvPr id="1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itat">
    <p:spTree>
      <p:nvGrpSpPr>
        <p:cNvPr id="1" name=""/>
        <p:cNvGrpSpPr/>
        <p:nvPr/>
      </p:nvGrpSpPr>
      <p:grpSpPr>
        <a:xfrm>
          <a:off x="0" y="0"/>
          <a:ext cx="0" cy="0"/>
          <a:chOff x="0" y="0"/>
          <a:chExt cx="0" cy="0"/>
        </a:xfrm>
      </p:grpSpPr>
      <p:sp>
        <p:nvSpPr>
          <p:cNvPr id="93" name="–Christian Bauer"/>
          <p:cNvSpPr txBox="1"/>
          <p:nvPr>
            <p:ph type="body" sz="quarter" idx="21"/>
          </p:nvPr>
        </p:nvSpPr>
        <p:spPr>
          <a:xfrm>
            <a:off x="2387600" y="8978900"/>
            <a:ext cx="19621500" cy="698500"/>
          </a:xfrm>
          <a:prstGeom prst="rect">
            <a:avLst/>
          </a:prstGeom>
        </p:spPr>
        <p:txBody>
          <a:bodyPr>
            <a:spAutoFit/>
          </a:bodyPr>
          <a:lstStyle>
            <a:lvl1pPr marL="0" indent="0" algn="ctr">
              <a:spcBef>
                <a:spcPts val="0"/>
              </a:spcBef>
              <a:buSzTx/>
              <a:buNone/>
              <a:tabLst>
                <a:tab pos="1282700" algn="l"/>
              </a:tabLst>
              <a:defRPr i="1" sz="4200"/>
            </a:lvl1pPr>
          </a:lstStyle>
          <a:p>
            <a:pPr defTabSz="914400"/>
            <a:r>
              <a:t>–Christian Bauer</a:t>
            </a:r>
          </a:p>
        </p:txBody>
      </p:sp>
      <p:sp>
        <p:nvSpPr>
          <p:cNvPr id="94" name="„Zitat hier eingeben.“"/>
          <p:cNvSpPr txBox="1"/>
          <p:nvPr>
            <p:ph type="body" sz="quarter" idx="22"/>
          </p:nvPr>
        </p:nvSpPr>
        <p:spPr>
          <a:xfrm>
            <a:off x="2387600" y="6032500"/>
            <a:ext cx="19621500" cy="914400"/>
          </a:xfrm>
          <a:prstGeom prst="rect">
            <a:avLst/>
          </a:prstGeom>
        </p:spPr>
        <p:txBody>
          <a:bodyPr>
            <a:spAutoFit/>
          </a:bodyPr>
          <a:lstStyle>
            <a:lvl1pPr marL="0" indent="0" algn="ctr">
              <a:spcBef>
                <a:spcPts val="3400"/>
              </a:spcBef>
              <a:buClr>
                <a:srgbClr val="A29A85"/>
              </a:buClr>
              <a:buSzTx/>
              <a:buNone/>
              <a:tabLst>
                <a:tab pos="1282700" algn="l"/>
              </a:tabLst>
            </a:lvl1pPr>
          </a:lstStyle>
          <a:p>
            <a:pPr defTabSz="914400"/>
            <a:r>
              <a:t>„Zitat hier eingeben.“ </a:t>
            </a:r>
          </a:p>
        </p:txBody>
      </p:sp>
      <p:sp>
        <p:nvSpPr>
          <p:cNvPr id="9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Nahaufnahme einer Hochzeitstorte, die oben mit rosafarbenen Blüten dekoriert ist"/>
          <p:cNvSpPr/>
          <p:nvPr>
            <p:ph type="pic" idx="21"/>
          </p:nvPr>
        </p:nvSpPr>
        <p:spPr>
          <a:xfrm>
            <a:off x="0" y="-1270000"/>
            <a:ext cx="24384000" cy="16256000"/>
          </a:xfrm>
          <a:prstGeom prst="rect">
            <a:avLst/>
          </a:prstGeom>
        </p:spPr>
        <p:txBody>
          <a:bodyPr lIns="91439" tIns="45719" rIns="91439" bIns="45719" anchor="t">
            <a:noAutofit/>
          </a:bodyPr>
          <a:lstStyle/>
          <a:p>
            <a:pPr/>
          </a:p>
        </p:txBody>
      </p:sp>
      <p:sp>
        <p:nvSpPr>
          <p:cNvPr id="10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r">
    <p:spTree>
      <p:nvGrpSpPr>
        <p:cNvPr id="1" name=""/>
        <p:cNvGrpSpPr/>
        <p:nvPr/>
      </p:nvGrpSpPr>
      <p:grpSpPr>
        <a:xfrm>
          <a:off x="0" y="0"/>
          <a:ext cx="0" cy="0"/>
          <a:chOff x="0" y="0"/>
          <a:chExt cx="0" cy="0"/>
        </a:xfrm>
      </p:grpSpPr>
      <p:sp>
        <p:nvSpPr>
          <p:cNvPr id="110"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Nahaufnahme einer Hochzeitstorte, die oben mit rosafarbenen Blüten dekoriert ist"/>
          <p:cNvSpPr/>
          <p:nvPr>
            <p:ph type="pic" idx="21"/>
          </p:nvPr>
        </p:nvSpPr>
        <p:spPr>
          <a:xfrm>
            <a:off x="4573736" y="189716"/>
            <a:ext cx="15240001" cy="10160001"/>
          </a:xfrm>
          <a:prstGeom prst="rect">
            <a:avLst/>
          </a:prstGeom>
          <a:ln w="9525">
            <a:round/>
          </a:ln>
        </p:spPr>
        <p:txBody>
          <a:bodyPr lIns="91439" tIns="45719" rIns="91439" bIns="45719" anchor="t">
            <a:noAutofit/>
          </a:bodyPr>
          <a:lstStyle/>
          <a:p>
            <a:pPr/>
          </a:p>
        </p:txBody>
      </p:sp>
      <p:sp>
        <p:nvSpPr>
          <p:cNvPr id="21" name="Titeltext"/>
          <p:cNvSpPr txBox="1"/>
          <p:nvPr>
            <p:ph type="title"/>
          </p:nvPr>
        </p:nvSpPr>
        <p:spPr>
          <a:xfrm>
            <a:off x="1473200" y="9550400"/>
            <a:ext cx="21336000" cy="2286000"/>
          </a:xfrm>
          <a:prstGeom prst="rect">
            <a:avLst/>
          </a:prstGeom>
        </p:spPr>
        <p:txBody>
          <a:bodyPr/>
          <a:lstStyle>
            <a:lvl1pPr>
              <a:defRPr sz="14000"/>
            </a:lvl1pPr>
          </a:lstStyle>
          <a:p>
            <a:pPr/>
            <a:r>
              <a:t>Titeltext</a:t>
            </a:r>
          </a:p>
        </p:txBody>
      </p:sp>
      <p:sp>
        <p:nvSpPr>
          <p:cNvPr id="22" name="Textebene 1…"/>
          <p:cNvSpPr txBox="1"/>
          <p:nvPr>
            <p:ph type="body" sz="quarter" idx="1"/>
          </p:nvPr>
        </p:nvSpPr>
        <p:spPr>
          <a:xfrm>
            <a:off x="1473200" y="11823700"/>
            <a:ext cx="21336000" cy="952500"/>
          </a:xfrm>
          <a:prstGeom prst="rect">
            <a:avLst/>
          </a:prstGeom>
        </p:spPr>
        <p:txBody>
          <a:bodyPr anchor="t"/>
          <a:lstStyle>
            <a:lvl1pPr marL="0" indent="0" algn="ctr">
              <a:spcBef>
                <a:spcPts val="0"/>
              </a:spcBef>
              <a:buClr>
                <a:srgbClr val="A29A85"/>
              </a:buClr>
              <a:buSzTx/>
              <a:buNone/>
              <a:defRPr sz="5800">
                <a:effectLst>
                  <a:outerShdw sx="100000" sy="100000" kx="0" ky="0" algn="b" rotWithShape="0" blurRad="38100" dist="50800" dir="3000000">
                    <a:srgbClr val="FFFFFF">
                      <a:alpha val="60000"/>
                    </a:srgbClr>
                  </a:outerShdw>
                </a:effectLst>
              </a:defRPr>
            </a:lvl1pPr>
            <a:lvl2pPr marL="0" indent="0" algn="ctr">
              <a:spcBef>
                <a:spcPts val="0"/>
              </a:spcBef>
              <a:buClr>
                <a:srgbClr val="A29A85"/>
              </a:buClr>
              <a:buSzTx/>
              <a:buNone/>
              <a:defRPr sz="5800">
                <a:effectLst>
                  <a:outerShdw sx="100000" sy="100000" kx="0" ky="0" algn="b" rotWithShape="0" blurRad="38100" dist="50800" dir="3000000">
                    <a:srgbClr val="FFFFFF">
                      <a:alpha val="60000"/>
                    </a:srgbClr>
                  </a:outerShdw>
                </a:effectLst>
              </a:defRPr>
            </a:lvl2pPr>
            <a:lvl3pPr marL="0" indent="0" algn="ctr">
              <a:spcBef>
                <a:spcPts val="0"/>
              </a:spcBef>
              <a:buClr>
                <a:srgbClr val="A29A85"/>
              </a:buClr>
              <a:buSzTx/>
              <a:buNone/>
              <a:defRPr sz="5800">
                <a:effectLst>
                  <a:outerShdw sx="100000" sy="100000" kx="0" ky="0" algn="b" rotWithShape="0" blurRad="38100" dist="50800" dir="3000000">
                    <a:srgbClr val="FFFFFF">
                      <a:alpha val="60000"/>
                    </a:srgbClr>
                  </a:outerShdw>
                </a:effectLst>
              </a:defRPr>
            </a:lvl3pPr>
            <a:lvl4pPr marL="0" indent="0" algn="ctr">
              <a:spcBef>
                <a:spcPts val="0"/>
              </a:spcBef>
              <a:buClr>
                <a:srgbClr val="A29A85"/>
              </a:buClr>
              <a:buSzTx/>
              <a:buNone/>
              <a:defRPr sz="5800">
                <a:effectLst>
                  <a:outerShdw sx="100000" sy="100000" kx="0" ky="0" algn="b" rotWithShape="0" blurRad="38100" dist="50800" dir="3000000">
                    <a:srgbClr val="FFFFFF">
                      <a:alpha val="60000"/>
                    </a:srgbClr>
                  </a:outerShdw>
                </a:effectLst>
              </a:defRPr>
            </a:lvl4pPr>
            <a:lvl5pPr marL="0" indent="0" algn="ctr">
              <a:spcBef>
                <a:spcPts val="0"/>
              </a:spcBef>
              <a:buClr>
                <a:srgbClr val="A29A85"/>
              </a:buClr>
              <a:buSzTx/>
              <a:buNone/>
              <a:defRPr sz="5800">
                <a:effectLst>
                  <a:outerShdw sx="100000" sy="100000" kx="0" ky="0" algn="b" rotWithShape="0" blurRad="38100" dist="50800" dir="3000000">
                    <a:srgbClr val="FFFFFF">
                      <a:alpha val="60000"/>
                    </a:srgbClr>
                  </a:outerShdw>
                </a:effectLst>
              </a:defRPr>
            </a:lvl5pPr>
          </a:lstStyle>
          <a:p>
            <a:pPr/>
            <a:r>
              <a:t>Textebene 1</a:t>
            </a:r>
          </a:p>
          <a:p>
            <a:pPr lvl="1"/>
            <a:r>
              <a:t>Textebene 2</a:t>
            </a:r>
          </a:p>
          <a:p>
            <a:pPr lvl="2"/>
            <a:r>
              <a:t>Textebene 3</a:t>
            </a:r>
          </a:p>
          <a:p>
            <a:pPr lvl="3"/>
            <a:r>
              <a:t>Textebene 4</a:t>
            </a:r>
          </a:p>
          <a:p>
            <a:pPr lvl="4"/>
            <a:r>
              <a:t>Textebene 5</a:t>
            </a:r>
          </a:p>
        </p:txBody>
      </p:sp>
      <p:sp>
        <p:nvSpPr>
          <p:cNvPr id="2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Mit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eltext"/>
          <p:cNvSpPr txBox="1"/>
          <p:nvPr>
            <p:ph type="title"/>
          </p:nvPr>
        </p:nvSpPr>
        <p:spPr>
          <a:xfrm>
            <a:off x="1524000" y="4622800"/>
            <a:ext cx="21336000" cy="4445000"/>
          </a:xfrm>
          <a:prstGeom prst="rect">
            <a:avLst/>
          </a:prstGeom>
        </p:spPr>
        <p:txBody>
          <a:bodyPr/>
          <a:lstStyle>
            <a:lvl1pPr>
              <a:defRPr sz="14000"/>
            </a:lvl1pPr>
          </a:lstStyle>
          <a:p>
            <a:pPr/>
            <a:r>
              <a:t>Titeltext</a:t>
            </a:r>
          </a:p>
        </p:txBody>
      </p:sp>
      <p:sp>
        <p:nvSpPr>
          <p:cNvPr id="3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k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Mit blauen Schleifen verzierte Stühle für eine Hochzeitszeremonie"/>
          <p:cNvSpPr/>
          <p:nvPr>
            <p:ph type="pic" sz="half" idx="21"/>
          </p:nvPr>
        </p:nvSpPr>
        <p:spPr>
          <a:xfrm>
            <a:off x="11010900" y="2095500"/>
            <a:ext cx="12700000" cy="9525000"/>
          </a:xfrm>
          <a:prstGeom prst="rect">
            <a:avLst/>
          </a:prstGeom>
          <a:ln w="9525">
            <a:round/>
          </a:ln>
        </p:spPr>
        <p:txBody>
          <a:bodyPr lIns="91439" tIns="45719" rIns="91439" bIns="45719" anchor="t">
            <a:noAutofit/>
          </a:bodyPr>
          <a:lstStyle/>
          <a:p>
            <a:pPr/>
          </a:p>
        </p:txBody>
      </p:sp>
      <p:sp>
        <p:nvSpPr>
          <p:cNvPr id="39" name="Titeltext"/>
          <p:cNvSpPr txBox="1"/>
          <p:nvPr>
            <p:ph type="title"/>
          </p:nvPr>
        </p:nvSpPr>
        <p:spPr>
          <a:xfrm>
            <a:off x="2057400" y="2006600"/>
            <a:ext cx="10160000" cy="5207000"/>
          </a:xfrm>
          <a:prstGeom prst="rect">
            <a:avLst/>
          </a:prstGeom>
        </p:spPr>
        <p:txBody>
          <a:bodyPr anchor="b"/>
          <a:lstStyle/>
          <a:p>
            <a:pPr/>
            <a:r>
              <a:t>Titeltext</a:t>
            </a:r>
          </a:p>
        </p:txBody>
      </p:sp>
      <p:sp>
        <p:nvSpPr>
          <p:cNvPr id="40" name="Textebene 1…"/>
          <p:cNvSpPr txBox="1"/>
          <p:nvPr>
            <p:ph type="body" sz="quarter" idx="1"/>
          </p:nvPr>
        </p:nvSpPr>
        <p:spPr>
          <a:xfrm>
            <a:off x="2057400" y="7467600"/>
            <a:ext cx="10160000" cy="4572000"/>
          </a:xfrm>
          <a:prstGeom prst="rect">
            <a:avLst/>
          </a:prstGeom>
        </p:spPr>
        <p:txBody>
          <a:bodyPr anchor="t"/>
          <a:lstStyle>
            <a:lvl1pPr marL="0" indent="0" algn="ctr">
              <a:spcBef>
                <a:spcPts val="0"/>
              </a:spcBef>
              <a:buClrTx/>
              <a:buSzTx/>
              <a:buNone/>
              <a:defRPr sz="5800">
                <a:effectLst>
                  <a:outerShdw sx="100000" sy="100000" kx="0" ky="0" algn="b" rotWithShape="0" blurRad="38100" dist="50800" dir="3000000">
                    <a:srgbClr val="FFFFFF">
                      <a:alpha val="60000"/>
                    </a:srgbClr>
                  </a:outerShdw>
                </a:effectLst>
              </a:defRPr>
            </a:lvl1pPr>
            <a:lvl2pPr marL="0" indent="0" algn="ctr">
              <a:spcBef>
                <a:spcPts val="0"/>
              </a:spcBef>
              <a:buClrTx/>
              <a:buSzTx/>
              <a:buNone/>
              <a:defRPr sz="5800">
                <a:effectLst>
                  <a:outerShdw sx="100000" sy="100000" kx="0" ky="0" algn="b" rotWithShape="0" blurRad="38100" dist="50800" dir="3000000">
                    <a:srgbClr val="FFFFFF">
                      <a:alpha val="60000"/>
                    </a:srgbClr>
                  </a:outerShdw>
                </a:effectLst>
              </a:defRPr>
            </a:lvl2pPr>
            <a:lvl3pPr marL="0" indent="0" algn="ctr">
              <a:spcBef>
                <a:spcPts val="0"/>
              </a:spcBef>
              <a:buClrTx/>
              <a:buSzTx/>
              <a:buNone/>
              <a:defRPr sz="5800">
                <a:effectLst>
                  <a:outerShdw sx="100000" sy="100000" kx="0" ky="0" algn="b" rotWithShape="0" blurRad="38100" dist="50800" dir="3000000">
                    <a:srgbClr val="FFFFFF">
                      <a:alpha val="60000"/>
                    </a:srgbClr>
                  </a:outerShdw>
                </a:effectLst>
              </a:defRPr>
            </a:lvl3pPr>
            <a:lvl4pPr marL="0" indent="0" algn="ctr">
              <a:spcBef>
                <a:spcPts val="0"/>
              </a:spcBef>
              <a:buClrTx/>
              <a:buSzTx/>
              <a:buNone/>
              <a:defRPr sz="5800">
                <a:effectLst>
                  <a:outerShdw sx="100000" sy="100000" kx="0" ky="0" algn="b" rotWithShape="0" blurRad="38100" dist="50800" dir="3000000">
                    <a:srgbClr val="FFFFFF">
                      <a:alpha val="60000"/>
                    </a:srgbClr>
                  </a:outerShdw>
                </a:effectLst>
              </a:defRPr>
            </a:lvl4pPr>
            <a:lvl5pPr marL="0" indent="0" algn="ctr">
              <a:spcBef>
                <a:spcPts val="0"/>
              </a:spcBef>
              <a:buClrTx/>
              <a:buSzTx/>
              <a:buNone/>
              <a:defRPr sz="5800">
                <a:effectLst>
                  <a:outerShdw sx="100000" sy="100000" kx="0" ky="0" algn="b" rotWithShape="0" blurRad="38100" dist="50800" dir="3000000">
                    <a:srgbClr val="FFFFFF">
                      <a:alpha val="60000"/>
                    </a:srgbClr>
                  </a:outerShdw>
                </a:effectLst>
              </a:defRPr>
            </a:lvl5pPr>
          </a:lstStyle>
          <a:p>
            <a:pPr/>
            <a:r>
              <a:t>Textebene 1</a:t>
            </a:r>
          </a:p>
          <a:p>
            <a:pPr lvl="1"/>
            <a:r>
              <a:t>Textebene 2</a:t>
            </a:r>
          </a:p>
          <a:p>
            <a:pPr lvl="2"/>
            <a:r>
              <a:t>Textebene 3</a:t>
            </a:r>
          </a:p>
          <a:p>
            <a:pPr lvl="3"/>
            <a:r>
              <a:t>Textebene 4</a:t>
            </a:r>
          </a:p>
          <a:p>
            <a:pPr lvl="4"/>
            <a:r>
              <a:t>Textebene 5</a:t>
            </a:r>
          </a:p>
        </p:txBody>
      </p:sp>
      <p:sp>
        <p:nvSpPr>
          <p:cNvPr id="4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48" name="Titeltext"/>
          <p:cNvSpPr txBox="1"/>
          <p:nvPr>
            <p:ph type="title"/>
          </p:nvPr>
        </p:nvSpPr>
        <p:spPr>
          <a:prstGeom prst="rect">
            <a:avLst/>
          </a:prstGeom>
        </p:spPr>
        <p:txBody>
          <a:bodyPr/>
          <a:lstStyle/>
          <a:p>
            <a:pPr/>
            <a:r>
              <a:t>Titeltext</a:t>
            </a:r>
          </a:p>
        </p:txBody>
      </p:sp>
      <p:sp>
        <p:nvSpPr>
          <p:cNvPr id="4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Punkt">
    <p:spTree>
      <p:nvGrpSpPr>
        <p:cNvPr id="1" name=""/>
        <p:cNvGrpSpPr/>
        <p:nvPr/>
      </p:nvGrpSpPr>
      <p:grpSpPr>
        <a:xfrm>
          <a:off x="0" y="0"/>
          <a:ext cx="0" cy="0"/>
          <a:chOff x="0" y="0"/>
          <a:chExt cx="0" cy="0"/>
        </a:xfrm>
      </p:grpSpPr>
      <p:sp>
        <p:nvSpPr>
          <p:cNvPr id="56" name="Titeltext"/>
          <p:cNvSpPr txBox="1"/>
          <p:nvPr>
            <p:ph type="title"/>
          </p:nvPr>
        </p:nvSpPr>
        <p:spPr>
          <a:prstGeom prst="rect">
            <a:avLst/>
          </a:prstGeom>
        </p:spPr>
        <p:txBody>
          <a:bodyPr/>
          <a:lstStyle/>
          <a:p>
            <a:pPr/>
            <a:r>
              <a:t>Titeltext</a:t>
            </a:r>
          </a:p>
        </p:txBody>
      </p:sp>
      <p:sp>
        <p:nvSpPr>
          <p:cNvPr id="57" name="Textebene 1…"/>
          <p:cNvSpPr txBox="1"/>
          <p:nvPr>
            <p:ph type="body" idx="1"/>
          </p:nvPr>
        </p:nvSpPr>
        <p:spPr>
          <a:xfrm>
            <a:off x="1524000" y="3937000"/>
            <a:ext cx="21336000" cy="8001000"/>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5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 &amp; Foto">
    <p:spTree>
      <p:nvGrpSpPr>
        <p:cNvPr id="1" name=""/>
        <p:cNvGrpSpPr/>
        <p:nvPr/>
      </p:nvGrpSpPr>
      <p:grpSpPr>
        <a:xfrm>
          <a:off x="0" y="0"/>
          <a:ext cx="0" cy="0"/>
          <a:chOff x="0" y="0"/>
          <a:chExt cx="0" cy="0"/>
        </a:xfrm>
      </p:grpSpPr>
      <p:sp>
        <p:nvSpPr>
          <p:cNvPr id="65" name="Mit blauen Schleifen verzierte Stühle für eine Hochzeitszeremonie"/>
          <p:cNvSpPr/>
          <p:nvPr>
            <p:ph type="pic" sz="half" idx="21"/>
          </p:nvPr>
        </p:nvSpPr>
        <p:spPr>
          <a:xfrm>
            <a:off x="12128500" y="4064000"/>
            <a:ext cx="10414000" cy="7810500"/>
          </a:xfrm>
          <a:prstGeom prst="rect">
            <a:avLst/>
          </a:prstGeom>
          <a:ln w="9525">
            <a:round/>
          </a:ln>
        </p:spPr>
        <p:txBody>
          <a:bodyPr lIns="91439" tIns="45719" rIns="91439" bIns="45719" anchor="t">
            <a:noAutofit/>
          </a:bodyPr>
          <a:lstStyle/>
          <a:p>
            <a:pPr/>
          </a:p>
        </p:txBody>
      </p:sp>
      <p:sp>
        <p:nvSpPr>
          <p:cNvPr id="66" name="Titeltext"/>
          <p:cNvSpPr txBox="1"/>
          <p:nvPr>
            <p:ph type="title"/>
          </p:nvPr>
        </p:nvSpPr>
        <p:spPr>
          <a:prstGeom prst="rect">
            <a:avLst/>
          </a:prstGeom>
        </p:spPr>
        <p:txBody>
          <a:bodyPr/>
          <a:lstStyle/>
          <a:p>
            <a:pPr/>
            <a:r>
              <a:t>Titeltext</a:t>
            </a:r>
          </a:p>
        </p:txBody>
      </p:sp>
      <p:sp>
        <p:nvSpPr>
          <p:cNvPr id="67" name="Textebene 1…"/>
          <p:cNvSpPr txBox="1"/>
          <p:nvPr>
            <p:ph type="body" sz="half" idx="1"/>
          </p:nvPr>
        </p:nvSpPr>
        <p:spPr>
          <a:xfrm>
            <a:off x="1524000" y="3937000"/>
            <a:ext cx="10731500" cy="8064500"/>
          </a:xfrm>
          <a:prstGeom prst="rect">
            <a:avLst/>
          </a:prstGeom>
        </p:spPr>
        <p:txBody>
          <a:bodyPr/>
          <a:lstStyle>
            <a:lvl1pPr marL="508000" indent="-508000">
              <a:spcBef>
                <a:spcPts val="4600"/>
              </a:spcBef>
              <a:buClrTx/>
              <a:defRPr sz="4600"/>
            </a:lvl1pPr>
            <a:lvl2pPr marL="1016000" indent="-508000">
              <a:spcBef>
                <a:spcPts val="4600"/>
              </a:spcBef>
              <a:buClrTx/>
              <a:defRPr sz="4600"/>
            </a:lvl2pPr>
            <a:lvl3pPr marL="1524000" indent="-508000">
              <a:spcBef>
                <a:spcPts val="4600"/>
              </a:spcBef>
              <a:buClrTx/>
              <a:defRPr sz="4600"/>
            </a:lvl3pPr>
            <a:lvl4pPr marL="2032000" indent="-508000">
              <a:spcBef>
                <a:spcPts val="4600"/>
              </a:spcBef>
              <a:buClrTx/>
              <a:defRPr sz="4600"/>
            </a:lvl4pPr>
            <a:lvl5pPr marL="2540000" indent="-508000">
              <a:spcBef>
                <a:spcPts val="4600"/>
              </a:spcBef>
              <a:buClrTx/>
              <a:defRPr sz="4600"/>
            </a:lvl5pPr>
          </a:lstStyle>
          <a:p>
            <a:pPr/>
            <a:r>
              <a:t>Textebene 1</a:t>
            </a:r>
          </a:p>
          <a:p>
            <a:pPr lvl="1"/>
            <a:r>
              <a:t>Textebene 2</a:t>
            </a:r>
          </a:p>
          <a:p>
            <a:pPr lvl="2"/>
            <a:r>
              <a:t>Textebene 3</a:t>
            </a:r>
          </a:p>
          <a:p>
            <a:pPr lvl="3"/>
            <a:r>
              <a:t>Textebene 4</a:t>
            </a:r>
          </a:p>
          <a:p>
            <a:pPr lvl="4"/>
            <a:r>
              <a:t>Textebene 5</a:t>
            </a:r>
          </a:p>
        </p:txBody>
      </p:sp>
      <p:sp>
        <p:nvSpPr>
          <p:cNvPr id="6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
    <p:spTree>
      <p:nvGrpSpPr>
        <p:cNvPr id="1" name=""/>
        <p:cNvGrpSpPr/>
        <p:nvPr/>
      </p:nvGrpSpPr>
      <p:grpSpPr>
        <a:xfrm>
          <a:off x="0" y="0"/>
          <a:ext cx="0" cy="0"/>
          <a:chOff x="0" y="0"/>
          <a:chExt cx="0" cy="0"/>
        </a:xfrm>
      </p:grpSpPr>
      <p:sp>
        <p:nvSpPr>
          <p:cNvPr id="75" name="Textebene 1…"/>
          <p:cNvSpPr txBox="1"/>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7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Stück">
    <p:spTree>
      <p:nvGrpSpPr>
        <p:cNvPr id="1" name=""/>
        <p:cNvGrpSpPr/>
        <p:nvPr/>
      </p:nvGrpSpPr>
      <p:grpSpPr>
        <a:xfrm>
          <a:off x="0" y="0"/>
          <a:ext cx="0" cy="0"/>
          <a:chOff x="0" y="0"/>
          <a:chExt cx="0" cy="0"/>
        </a:xfrm>
      </p:grpSpPr>
      <p:sp>
        <p:nvSpPr>
          <p:cNvPr id="83" name="Porträtfoto eines mit Blumen geschmückten Empfangstisches bei einer Hochzeit"/>
          <p:cNvSpPr/>
          <p:nvPr>
            <p:ph type="pic" sz="quarter" idx="21"/>
          </p:nvPr>
        </p:nvSpPr>
        <p:spPr>
          <a:xfrm>
            <a:off x="13083116" y="5969000"/>
            <a:ext cx="9711268" cy="6477000"/>
          </a:xfrm>
          <a:prstGeom prst="rect">
            <a:avLst/>
          </a:prstGeom>
          <a:ln w="9525">
            <a:round/>
          </a:ln>
        </p:spPr>
        <p:txBody>
          <a:bodyPr lIns="91439" tIns="45719" rIns="91439" bIns="45719" anchor="t">
            <a:noAutofit/>
          </a:bodyPr>
          <a:lstStyle/>
          <a:p>
            <a:pPr/>
          </a:p>
        </p:txBody>
      </p:sp>
      <p:sp>
        <p:nvSpPr>
          <p:cNvPr id="84" name="Nahaufnahme einer Hochzeitstorte, die oben mit rosafarbenen Blüten dekoriert ist"/>
          <p:cNvSpPr/>
          <p:nvPr>
            <p:ph type="pic" sz="quarter" idx="22"/>
          </p:nvPr>
        </p:nvSpPr>
        <p:spPr>
          <a:xfrm>
            <a:off x="14668500" y="740833"/>
            <a:ext cx="6540500" cy="4360334"/>
          </a:xfrm>
          <a:prstGeom prst="rect">
            <a:avLst/>
          </a:prstGeom>
          <a:ln w="9525">
            <a:round/>
          </a:ln>
        </p:spPr>
        <p:txBody>
          <a:bodyPr lIns="91439" tIns="45719" rIns="91439" bIns="45719" anchor="t">
            <a:noAutofit/>
          </a:bodyPr>
          <a:lstStyle/>
          <a:p>
            <a:pPr/>
          </a:p>
        </p:txBody>
      </p:sp>
      <p:sp>
        <p:nvSpPr>
          <p:cNvPr id="85" name="Mit blauen Schleifen verzierte Stühle für eine Hochzeitszeremonie"/>
          <p:cNvSpPr/>
          <p:nvPr>
            <p:ph type="pic" idx="23"/>
          </p:nvPr>
        </p:nvSpPr>
        <p:spPr>
          <a:xfrm>
            <a:off x="719666" y="1143000"/>
            <a:ext cx="15070668" cy="11303000"/>
          </a:xfrm>
          <a:prstGeom prst="rect">
            <a:avLst/>
          </a:prstGeom>
          <a:ln w="9525">
            <a:round/>
          </a:ln>
        </p:spPr>
        <p:txBody>
          <a:bodyPr lIns="91439" tIns="45719" rIns="91439" bIns="45719" anchor="t">
            <a:noAutofit/>
          </a:bodyPr>
          <a:lstStyle/>
          <a:p>
            <a:pPr/>
          </a:p>
        </p:txBody>
      </p:sp>
      <p:sp>
        <p:nvSpPr>
          <p:cNvPr id="8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bene 1…"/>
          <p:cNvSpPr txBox="1"/>
          <p:nvPr>
            <p:ph type="body" idx="1"/>
          </p:nvPr>
        </p:nvSpPr>
        <p:spPr>
          <a:xfrm>
            <a:off x="1524000" y="1778000"/>
            <a:ext cx="21336000" cy="1016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3" name="Titeltext"/>
          <p:cNvSpPr txBox="1"/>
          <p:nvPr>
            <p:ph type="title"/>
          </p:nvPr>
        </p:nvSpPr>
        <p:spPr>
          <a:xfrm>
            <a:off x="1524000" y="762000"/>
            <a:ext cx="21336000" cy="266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Titeltext</a:t>
            </a:r>
          </a:p>
        </p:txBody>
      </p:sp>
      <p:sp>
        <p:nvSpPr>
          <p:cNvPr id="4" name="Foliennummer"/>
          <p:cNvSpPr txBox="1"/>
          <p:nvPr>
            <p:ph type="sldNum" sz="quarter" idx="2"/>
          </p:nvPr>
        </p:nvSpPr>
        <p:spPr>
          <a:xfrm>
            <a:off x="11944350" y="13017500"/>
            <a:ext cx="469900" cy="508000"/>
          </a:xfrm>
          <a:prstGeom prst="rect">
            <a:avLst/>
          </a:prstGeom>
          <a:ln w="12700">
            <a:miter lim="400000"/>
          </a:ln>
        </p:spPr>
        <p:txBody>
          <a:bodyPr wrap="none" lIns="50800" tIns="50800" rIns="50800" bIns="50800">
            <a:spAutoFit/>
          </a:bodyPr>
          <a:lstStyle>
            <a:lvl1pPr>
              <a:buClrTx/>
              <a:defRPr sz="2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0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1pPr>
      <a:lvl2pPr marL="0" marR="0" indent="0" algn="ctr" defTabSz="825500" rtl="0" latinLnBrk="0">
        <a:lnSpc>
          <a:spcPct val="100000"/>
        </a:lnSpc>
        <a:spcBef>
          <a:spcPts val="0"/>
        </a:spcBef>
        <a:spcAft>
          <a:spcPts val="0"/>
        </a:spcAft>
        <a:buClrTx/>
        <a:buSzTx/>
        <a:buFontTx/>
        <a:buNone/>
        <a:tabLst/>
        <a:defRPr b="0" baseline="0" cap="none" i="0" spc="0" strike="noStrike" sz="10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2pPr>
      <a:lvl3pPr marL="0" marR="0" indent="0" algn="ctr" defTabSz="825500" rtl="0" latinLnBrk="0">
        <a:lnSpc>
          <a:spcPct val="100000"/>
        </a:lnSpc>
        <a:spcBef>
          <a:spcPts val="0"/>
        </a:spcBef>
        <a:spcAft>
          <a:spcPts val="0"/>
        </a:spcAft>
        <a:buClrTx/>
        <a:buSzTx/>
        <a:buFontTx/>
        <a:buNone/>
        <a:tabLst/>
        <a:defRPr b="0" baseline="0" cap="none" i="0" spc="0" strike="noStrike" sz="10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3pPr>
      <a:lvl4pPr marL="0" marR="0" indent="0" algn="ctr" defTabSz="825500" rtl="0" latinLnBrk="0">
        <a:lnSpc>
          <a:spcPct val="100000"/>
        </a:lnSpc>
        <a:spcBef>
          <a:spcPts val="0"/>
        </a:spcBef>
        <a:spcAft>
          <a:spcPts val="0"/>
        </a:spcAft>
        <a:buClrTx/>
        <a:buSzTx/>
        <a:buFontTx/>
        <a:buNone/>
        <a:tabLst/>
        <a:defRPr b="0" baseline="0" cap="none" i="0" spc="0" strike="noStrike" sz="10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4pPr>
      <a:lvl5pPr marL="0" marR="0" indent="0" algn="ctr" defTabSz="825500" rtl="0" latinLnBrk="0">
        <a:lnSpc>
          <a:spcPct val="100000"/>
        </a:lnSpc>
        <a:spcBef>
          <a:spcPts val="0"/>
        </a:spcBef>
        <a:spcAft>
          <a:spcPts val="0"/>
        </a:spcAft>
        <a:buClrTx/>
        <a:buSzTx/>
        <a:buFontTx/>
        <a:buNone/>
        <a:tabLst/>
        <a:defRPr b="0" baseline="0" cap="none" i="0" spc="0" strike="noStrike" sz="10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5pPr>
      <a:lvl6pPr marL="0" marR="0" indent="0" algn="ctr" defTabSz="825500" rtl="0" latinLnBrk="0">
        <a:lnSpc>
          <a:spcPct val="100000"/>
        </a:lnSpc>
        <a:spcBef>
          <a:spcPts val="0"/>
        </a:spcBef>
        <a:spcAft>
          <a:spcPts val="0"/>
        </a:spcAft>
        <a:buClrTx/>
        <a:buSzTx/>
        <a:buFontTx/>
        <a:buNone/>
        <a:tabLst/>
        <a:defRPr b="0" baseline="0" cap="none" i="0" spc="0" strike="noStrike" sz="10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6pPr>
      <a:lvl7pPr marL="0" marR="0" indent="0" algn="ctr" defTabSz="825500" rtl="0" latinLnBrk="0">
        <a:lnSpc>
          <a:spcPct val="100000"/>
        </a:lnSpc>
        <a:spcBef>
          <a:spcPts val="0"/>
        </a:spcBef>
        <a:spcAft>
          <a:spcPts val="0"/>
        </a:spcAft>
        <a:buClrTx/>
        <a:buSzTx/>
        <a:buFontTx/>
        <a:buNone/>
        <a:tabLst/>
        <a:defRPr b="0" baseline="0" cap="none" i="0" spc="0" strike="noStrike" sz="10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7pPr>
      <a:lvl8pPr marL="0" marR="0" indent="0" algn="ctr" defTabSz="825500" rtl="0" latinLnBrk="0">
        <a:lnSpc>
          <a:spcPct val="100000"/>
        </a:lnSpc>
        <a:spcBef>
          <a:spcPts val="0"/>
        </a:spcBef>
        <a:spcAft>
          <a:spcPts val="0"/>
        </a:spcAft>
        <a:buClrTx/>
        <a:buSzTx/>
        <a:buFontTx/>
        <a:buNone/>
        <a:tabLst/>
        <a:defRPr b="0" baseline="0" cap="none" i="0" spc="0" strike="noStrike" sz="10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8pPr>
      <a:lvl9pPr marL="0" marR="0" indent="0" algn="ctr" defTabSz="825500" rtl="0" latinLnBrk="0">
        <a:lnSpc>
          <a:spcPct val="100000"/>
        </a:lnSpc>
        <a:spcBef>
          <a:spcPts val="0"/>
        </a:spcBef>
        <a:spcAft>
          <a:spcPts val="0"/>
        </a:spcAft>
        <a:buClrTx/>
        <a:buSzTx/>
        <a:buFontTx/>
        <a:buNone/>
        <a:tabLst/>
        <a:defRPr b="0" baseline="0" cap="none" i="0" spc="0" strike="noStrike" sz="10400" u="none">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9pPr>
    </p:titleStyle>
    <p:bodyStyle>
      <a:lvl1pPr marL="635000" marR="0" indent="-635000" algn="l" defTabSz="825500" rtl="0" latinLnBrk="0">
        <a:lnSpc>
          <a:spcPct val="100000"/>
        </a:lnSpc>
        <a:spcBef>
          <a:spcPts val="5600"/>
        </a:spcBef>
        <a:spcAft>
          <a:spcPts val="0"/>
        </a:spcAft>
        <a:buClr>
          <a:srgbClr val="515151"/>
        </a:buClr>
        <a:buSzPct val="75000"/>
        <a:buFontTx/>
        <a:buChar char="•"/>
        <a:tabLst/>
        <a:defRPr b="0" baseline="0" cap="none" i="0" spc="0" strike="noStrike" sz="5600" u="none">
          <a:solidFill>
            <a:srgbClr val="515151"/>
          </a:solidFill>
          <a:uFillTx/>
          <a:latin typeface="+mn-lt"/>
          <a:ea typeface="+mn-ea"/>
          <a:cs typeface="+mn-cs"/>
          <a:sym typeface="Cochin"/>
        </a:defRPr>
      </a:lvl1pPr>
      <a:lvl2pPr marL="1270000" marR="0" indent="-635000" algn="l" defTabSz="825500" rtl="0" latinLnBrk="0">
        <a:lnSpc>
          <a:spcPct val="100000"/>
        </a:lnSpc>
        <a:spcBef>
          <a:spcPts val="5600"/>
        </a:spcBef>
        <a:spcAft>
          <a:spcPts val="0"/>
        </a:spcAft>
        <a:buClr>
          <a:srgbClr val="515151"/>
        </a:buClr>
        <a:buSzPct val="75000"/>
        <a:buFontTx/>
        <a:buChar char="•"/>
        <a:tabLst/>
        <a:defRPr b="0" baseline="0" cap="none" i="0" spc="0" strike="noStrike" sz="5600" u="none">
          <a:solidFill>
            <a:srgbClr val="515151"/>
          </a:solidFill>
          <a:uFillTx/>
          <a:latin typeface="+mn-lt"/>
          <a:ea typeface="+mn-ea"/>
          <a:cs typeface="+mn-cs"/>
          <a:sym typeface="Cochin"/>
        </a:defRPr>
      </a:lvl2pPr>
      <a:lvl3pPr marL="1905000" marR="0" indent="-635000" algn="l" defTabSz="825500" rtl="0" latinLnBrk="0">
        <a:lnSpc>
          <a:spcPct val="100000"/>
        </a:lnSpc>
        <a:spcBef>
          <a:spcPts val="5600"/>
        </a:spcBef>
        <a:spcAft>
          <a:spcPts val="0"/>
        </a:spcAft>
        <a:buClr>
          <a:srgbClr val="515151"/>
        </a:buClr>
        <a:buSzPct val="75000"/>
        <a:buFontTx/>
        <a:buChar char="•"/>
        <a:tabLst/>
        <a:defRPr b="0" baseline="0" cap="none" i="0" spc="0" strike="noStrike" sz="5600" u="none">
          <a:solidFill>
            <a:srgbClr val="515151"/>
          </a:solidFill>
          <a:uFillTx/>
          <a:latin typeface="+mn-lt"/>
          <a:ea typeface="+mn-ea"/>
          <a:cs typeface="+mn-cs"/>
          <a:sym typeface="Cochin"/>
        </a:defRPr>
      </a:lvl3pPr>
      <a:lvl4pPr marL="2540000" marR="0" indent="-635000" algn="l" defTabSz="825500" rtl="0" latinLnBrk="0">
        <a:lnSpc>
          <a:spcPct val="100000"/>
        </a:lnSpc>
        <a:spcBef>
          <a:spcPts val="5600"/>
        </a:spcBef>
        <a:spcAft>
          <a:spcPts val="0"/>
        </a:spcAft>
        <a:buClr>
          <a:srgbClr val="515151"/>
        </a:buClr>
        <a:buSzPct val="75000"/>
        <a:buFontTx/>
        <a:buChar char="•"/>
        <a:tabLst/>
        <a:defRPr b="0" baseline="0" cap="none" i="0" spc="0" strike="noStrike" sz="5600" u="none">
          <a:solidFill>
            <a:srgbClr val="515151"/>
          </a:solidFill>
          <a:uFillTx/>
          <a:latin typeface="+mn-lt"/>
          <a:ea typeface="+mn-ea"/>
          <a:cs typeface="+mn-cs"/>
          <a:sym typeface="Cochin"/>
        </a:defRPr>
      </a:lvl4pPr>
      <a:lvl5pPr marL="3175000" marR="0" indent="-635000" algn="l" defTabSz="825500" rtl="0" latinLnBrk="0">
        <a:lnSpc>
          <a:spcPct val="100000"/>
        </a:lnSpc>
        <a:spcBef>
          <a:spcPts val="5600"/>
        </a:spcBef>
        <a:spcAft>
          <a:spcPts val="0"/>
        </a:spcAft>
        <a:buClr>
          <a:srgbClr val="515151"/>
        </a:buClr>
        <a:buSzPct val="75000"/>
        <a:buFontTx/>
        <a:buChar char="•"/>
        <a:tabLst/>
        <a:defRPr b="0" baseline="0" cap="none" i="0" spc="0" strike="noStrike" sz="5600" u="none">
          <a:solidFill>
            <a:srgbClr val="515151"/>
          </a:solidFill>
          <a:uFillTx/>
          <a:latin typeface="+mn-lt"/>
          <a:ea typeface="+mn-ea"/>
          <a:cs typeface="+mn-cs"/>
          <a:sym typeface="Cochin"/>
        </a:defRPr>
      </a:lvl5pPr>
      <a:lvl6pPr marL="3810000" marR="0" indent="-635000" algn="l" defTabSz="825500" rtl="0" latinLnBrk="0">
        <a:lnSpc>
          <a:spcPct val="100000"/>
        </a:lnSpc>
        <a:spcBef>
          <a:spcPts val="5600"/>
        </a:spcBef>
        <a:spcAft>
          <a:spcPts val="0"/>
        </a:spcAft>
        <a:buClr>
          <a:srgbClr val="515151"/>
        </a:buClr>
        <a:buSzPct val="75000"/>
        <a:buFontTx/>
        <a:buChar char="•"/>
        <a:tabLst/>
        <a:defRPr b="0" baseline="0" cap="none" i="0" spc="0" strike="noStrike" sz="5600" u="none">
          <a:solidFill>
            <a:srgbClr val="515151"/>
          </a:solidFill>
          <a:uFillTx/>
          <a:latin typeface="+mn-lt"/>
          <a:ea typeface="+mn-ea"/>
          <a:cs typeface="+mn-cs"/>
          <a:sym typeface="Cochin"/>
        </a:defRPr>
      </a:lvl6pPr>
      <a:lvl7pPr marL="4445000" marR="0" indent="-635000" algn="l" defTabSz="825500" rtl="0" latinLnBrk="0">
        <a:lnSpc>
          <a:spcPct val="100000"/>
        </a:lnSpc>
        <a:spcBef>
          <a:spcPts val="5600"/>
        </a:spcBef>
        <a:spcAft>
          <a:spcPts val="0"/>
        </a:spcAft>
        <a:buClr>
          <a:srgbClr val="515151"/>
        </a:buClr>
        <a:buSzPct val="75000"/>
        <a:buFontTx/>
        <a:buChar char="•"/>
        <a:tabLst/>
        <a:defRPr b="0" baseline="0" cap="none" i="0" spc="0" strike="noStrike" sz="5600" u="none">
          <a:solidFill>
            <a:srgbClr val="515151"/>
          </a:solidFill>
          <a:uFillTx/>
          <a:latin typeface="+mn-lt"/>
          <a:ea typeface="+mn-ea"/>
          <a:cs typeface="+mn-cs"/>
          <a:sym typeface="Cochin"/>
        </a:defRPr>
      </a:lvl7pPr>
      <a:lvl8pPr marL="5080000" marR="0" indent="-635000" algn="l" defTabSz="825500" rtl="0" latinLnBrk="0">
        <a:lnSpc>
          <a:spcPct val="100000"/>
        </a:lnSpc>
        <a:spcBef>
          <a:spcPts val="5600"/>
        </a:spcBef>
        <a:spcAft>
          <a:spcPts val="0"/>
        </a:spcAft>
        <a:buClr>
          <a:srgbClr val="515151"/>
        </a:buClr>
        <a:buSzPct val="75000"/>
        <a:buFontTx/>
        <a:buChar char="•"/>
        <a:tabLst/>
        <a:defRPr b="0" baseline="0" cap="none" i="0" spc="0" strike="noStrike" sz="5600" u="none">
          <a:solidFill>
            <a:srgbClr val="515151"/>
          </a:solidFill>
          <a:uFillTx/>
          <a:latin typeface="+mn-lt"/>
          <a:ea typeface="+mn-ea"/>
          <a:cs typeface="+mn-cs"/>
          <a:sym typeface="Cochin"/>
        </a:defRPr>
      </a:lvl8pPr>
      <a:lvl9pPr marL="5715000" marR="0" indent="-635000" algn="l" defTabSz="825500" rtl="0" latinLnBrk="0">
        <a:lnSpc>
          <a:spcPct val="100000"/>
        </a:lnSpc>
        <a:spcBef>
          <a:spcPts val="5600"/>
        </a:spcBef>
        <a:spcAft>
          <a:spcPts val="0"/>
        </a:spcAft>
        <a:buClr>
          <a:srgbClr val="515151"/>
        </a:buClr>
        <a:buSzPct val="75000"/>
        <a:buFontTx/>
        <a:buChar char="•"/>
        <a:tabLst/>
        <a:defRPr b="0" baseline="0" cap="none" i="0" spc="0" strike="noStrike" sz="5600" u="none">
          <a:solidFill>
            <a:srgbClr val="515151"/>
          </a:solidFill>
          <a:uFillTx/>
          <a:latin typeface="+mn-lt"/>
          <a:ea typeface="+mn-ea"/>
          <a:cs typeface="+mn-cs"/>
          <a:sym typeface="Cochin"/>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ochin"/>
        </a:defRPr>
      </a:lvl1pPr>
      <a:lvl2pPr marL="0" marR="0" indent="228600" algn="ctr" defTabSz="8255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ochin"/>
        </a:defRPr>
      </a:lvl2pPr>
      <a:lvl3pPr marL="0" marR="0" indent="457200" algn="ctr" defTabSz="8255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ochin"/>
        </a:defRPr>
      </a:lvl3pPr>
      <a:lvl4pPr marL="0" marR="0" indent="685800" algn="ctr" defTabSz="8255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ochin"/>
        </a:defRPr>
      </a:lvl4pPr>
      <a:lvl5pPr marL="0" marR="0" indent="914400" algn="ctr" defTabSz="8255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ochin"/>
        </a:defRPr>
      </a:lvl5pPr>
      <a:lvl6pPr marL="0" marR="0" indent="1143000" algn="ctr" defTabSz="8255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ochin"/>
        </a:defRPr>
      </a:lvl6pPr>
      <a:lvl7pPr marL="0" marR="0" indent="1371600" algn="ctr" defTabSz="8255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ochin"/>
        </a:defRPr>
      </a:lvl7pPr>
      <a:lvl8pPr marL="0" marR="0" indent="1600200" algn="ctr" defTabSz="8255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ochin"/>
        </a:defRPr>
      </a:lvl8pPr>
      <a:lvl9pPr marL="0" marR="0" indent="1828800" algn="ctr" defTabSz="8255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ochi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globaleslernen.de"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Kein Hunger"/>
          <p:cNvSpPr txBox="1"/>
          <p:nvPr>
            <p:ph type="ctrTitle"/>
          </p:nvPr>
        </p:nvSpPr>
        <p:spPr>
          <a:prstGeom prst="rect">
            <a:avLst/>
          </a:prstGeom>
        </p:spPr>
        <p:txBody>
          <a:bodyPr/>
          <a:lstStyle/>
          <a:p>
            <a:pPr/>
            <a:r>
              <a:t>Kein Hunger</a:t>
            </a:r>
          </a:p>
        </p:txBody>
      </p:sp>
      <p:sp>
        <p:nvSpPr>
          <p:cNvPr id="120" name="Als Nachhaltigkeitsziel betrachtet"/>
          <p:cNvSpPr txBox="1"/>
          <p:nvPr>
            <p:ph type="subTitle" sz="quarter" idx="1"/>
          </p:nvPr>
        </p:nvSpPr>
        <p:spPr>
          <a:prstGeom prst="rect">
            <a:avLst/>
          </a:prstGeom>
        </p:spPr>
        <p:txBody>
          <a:bodyPr/>
          <a:lstStyle/>
          <a:p>
            <a:pPr/>
            <a:r>
              <a:t>Als Nachhaltigkeitsziel betrachtet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Inhaltsverzeichnis"/>
          <p:cNvSpPr txBox="1"/>
          <p:nvPr>
            <p:ph type="title"/>
          </p:nvPr>
        </p:nvSpPr>
        <p:spPr>
          <a:prstGeom prst="rect">
            <a:avLst/>
          </a:prstGeom>
        </p:spPr>
        <p:txBody>
          <a:bodyPr/>
          <a:lstStyle/>
          <a:p>
            <a:pPr/>
            <a:r>
              <a:t>Inhaltsverzeichnis</a:t>
            </a:r>
          </a:p>
        </p:txBody>
      </p:sp>
      <p:sp>
        <p:nvSpPr>
          <p:cNvPr id="123" name="Was ist Hunger überhaupt…"/>
          <p:cNvSpPr txBox="1"/>
          <p:nvPr>
            <p:ph type="body" idx="1"/>
          </p:nvPr>
        </p:nvSpPr>
        <p:spPr>
          <a:prstGeom prst="rect">
            <a:avLst/>
          </a:prstGeom>
        </p:spPr>
        <p:txBody>
          <a:bodyPr/>
          <a:lstStyle/>
          <a:p>
            <a:pPr/>
            <a:r>
              <a:t>Was ist Hunger überhaupt </a:t>
            </a:r>
          </a:p>
          <a:p>
            <a:pPr/>
            <a:r>
              <a:t>Worum geht es in diesem Nachhaltigkeitsziel </a:t>
            </a:r>
          </a:p>
          <a:p>
            <a:pPr/>
            <a:r>
              <a:t>(Un-)Gerechtigkeit im Bezug auf Hunger</a:t>
            </a:r>
          </a:p>
          <a:p>
            <a:pPr/>
            <a:r>
              <a:t>Lösungsvorschläge </a:t>
            </a:r>
          </a:p>
          <a:p>
            <a:pPr/>
            <a:r>
              <a:t>Quellen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Was ist Hunger überhaupt"/>
          <p:cNvSpPr txBox="1"/>
          <p:nvPr>
            <p:ph type="title"/>
          </p:nvPr>
        </p:nvSpPr>
        <p:spPr>
          <a:xfrm>
            <a:off x="-340493" y="-1030731"/>
            <a:ext cx="10160001" cy="5207001"/>
          </a:xfrm>
          <a:prstGeom prst="rect">
            <a:avLst/>
          </a:prstGeom>
        </p:spPr>
        <p:txBody>
          <a:bodyPr/>
          <a:lstStyle>
            <a:lvl1pPr>
              <a:defRPr b="1" baseline="31999" sz="12900">
                <a:ln w="50800" cap="flat">
                  <a:solidFill>
                    <a:srgbClr val="000000"/>
                  </a:solidFill>
                  <a:prstDash val="solid"/>
                  <a:miter lim="400000"/>
                </a:ln>
                <a:solidFill>
                  <a:srgbClr val="FFFFFF"/>
                </a:solidFill>
              </a:defRPr>
            </a:lvl1pPr>
          </a:lstStyle>
          <a:p>
            <a:pPr/>
            <a:r>
              <a:t>Was ist Hunger überhaupt </a:t>
            </a:r>
          </a:p>
        </p:txBody>
      </p:sp>
      <p:sp>
        <p:nvSpPr>
          <p:cNvPr id="126" name="Definition:…"/>
          <p:cNvSpPr txBox="1"/>
          <p:nvPr>
            <p:ph type="body" sz="quarter" idx="1"/>
          </p:nvPr>
        </p:nvSpPr>
        <p:spPr>
          <a:xfrm>
            <a:off x="1417961" y="3662944"/>
            <a:ext cx="6643093" cy="8312713"/>
          </a:xfrm>
          <a:prstGeom prst="rect">
            <a:avLst/>
          </a:prstGeom>
        </p:spPr>
        <p:txBody>
          <a:bodyPr/>
          <a:lstStyle/>
          <a:p>
            <a:pPr defTabSz="800735">
              <a:defRPr sz="5626">
                <a:solidFill>
                  <a:srgbClr val="000000"/>
                </a:solidFill>
                <a:effectLst>
                  <a:outerShdw sx="100000" sy="100000" kx="0" ky="0" algn="b" rotWithShape="0" blurRad="36957" dist="49276" dir="3000000">
                    <a:srgbClr val="FFFFFF">
                      <a:alpha val="60000"/>
                    </a:srgbClr>
                  </a:outerShdw>
                </a:effectLst>
              </a:defRPr>
            </a:pPr>
            <a:r>
              <a:t>Definition:</a:t>
            </a:r>
          </a:p>
          <a:p>
            <a:pPr defTabSz="800735">
              <a:defRPr sz="5626">
                <a:solidFill>
                  <a:srgbClr val="000000"/>
                </a:solidFill>
                <a:effectLst>
                  <a:outerShdw sx="100000" sy="100000" kx="0" ky="0" algn="b" rotWithShape="0" blurRad="36957" dist="49276" dir="3000000">
                    <a:srgbClr val="FFFFFF">
                      <a:alpha val="60000"/>
                    </a:srgbClr>
                  </a:outerShdw>
                </a:effectLst>
              </a:defRPr>
            </a:pPr>
            <a:r>
              <a:t>-Verlangen nach Nahrung</a:t>
            </a:r>
          </a:p>
          <a:p>
            <a:pPr defTabSz="800735">
              <a:defRPr sz="5626">
                <a:solidFill>
                  <a:srgbClr val="000000"/>
                </a:solidFill>
                <a:effectLst>
                  <a:outerShdw sx="100000" sy="100000" kx="0" ky="0" algn="b" rotWithShape="0" blurRad="36957" dist="49276" dir="3000000">
                    <a:srgbClr val="FFFFFF">
                      <a:alpha val="60000"/>
                    </a:srgbClr>
                  </a:outerShdw>
                </a:effectLst>
              </a:defRPr>
            </a:pPr>
            <a:r>
              <a:t>-unterschiedliches Auftreten </a:t>
            </a:r>
          </a:p>
          <a:p>
            <a:pPr defTabSz="800735">
              <a:defRPr sz="5626">
                <a:solidFill>
                  <a:srgbClr val="000000"/>
                </a:solidFill>
                <a:effectLst>
                  <a:outerShdw sx="100000" sy="100000" kx="0" ky="0" algn="b" rotWithShape="0" blurRad="36957" dist="49276" dir="3000000">
                    <a:srgbClr val="FFFFFF">
                      <a:alpha val="60000"/>
                    </a:srgbClr>
                  </a:outerShdw>
                </a:effectLst>
              </a:defRPr>
            </a:pPr>
            <a:r>
              <a:t>-Hunger in wohlhabenden Ländern ≠ Hunger in Entwicklungsländern </a:t>
            </a:r>
          </a:p>
        </p:txBody>
      </p:sp>
      <p:pic>
        <p:nvPicPr>
          <p:cNvPr id="127" name="Bild" descr="Bild"/>
          <p:cNvPicPr>
            <a:picLocks noChangeAspect="1"/>
          </p:cNvPicPr>
          <p:nvPr/>
        </p:nvPicPr>
        <p:blipFill>
          <a:blip r:embed="rId2">
            <a:extLst/>
          </a:blip>
          <a:stretch>
            <a:fillRect/>
          </a:stretch>
        </p:blipFill>
        <p:spPr>
          <a:xfrm>
            <a:off x="7713936" y="1460323"/>
            <a:ext cx="16544378" cy="999660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IMG_0264.jpeg" descr="IMG_0264.jpeg"/>
          <p:cNvPicPr>
            <a:picLocks noChangeAspect="0"/>
          </p:cNvPicPr>
          <p:nvPr>
            <p:ph type="pic" idx="21"/>
          </p:nvPr>
        </p:nvPicPr>
        <p:blipFill>
          <a:blip r:embed="rId2">
            <a:extLst/>
          </a:blip>
          <a:stretch>
            <a:fillRect/>
          </a:stretch>
        </p:blipFill>
        <p:spPr>
          <a:xfrm>
            <a:off x="419435" y="462547"/>
            <a:ext cx="11836616" cy="6539559"/>
          </a:xfrm>
          <a:prstGeom prst="rect">
            <a:avLst/>
          </a:prstGeom>
        </p:spPr>
      </p:pic>
      <p:sp>
        <p:nvSpPr>
          <p:cNvPr id="130" name="Worum geht es in diesem Ziel?"/>
          <p:cNvSpPr txBox="1"/>
          <p:nvPr>
            <p:ph type="title"/>
          </p:nvPr>
        </p:nvSpPr>
        <p:spPr>
          <a:xfrm>
            <a:off x="13238906" y="561692"/>
            <a:ext cx="8717708" cy="2785374"/>
          </a:xfrm>
          <a:prstGeom prst="rect">
            <a:avLst/>
          </a:prstGeom>
        </p:spPr>
        <p:txBody>
          <a:bodyPr/>
          <a:lstStyle>
            <a:lvl1pPr defTabSz="536575">
              <a:defRPr sz="9100">
                <a:effectLst>
                  <a:outerShdw sx="100000" sy="100000" kx="0" ky="0" algn="b" rotWithShape="0" blurRad="24765" dist="33020" dir="3000000">
                    <a:srgbClr val="FFFFFF">
                      <a:alpha val="60000"/>
                    </a:srgbClr>
                  </a:outerShdw>
                </a:effectLst>
              </a:defRPr>
            </a:lvl1pPr>
          </a:lstStyle>
          <a:p>
            <a:pPr/>
            <a:r>
              <a:t>Worum geht es in diesem Ziel?</a:t>
            </a:r>
          </a:p>
        </p:txBody>
      </p:sp>
      <p:sp>
        <p:nvSpPr>
          <p:cNvPr id="131" name="Das Ziel besagt die Bekämpfung von Hunger. Dafür sollen unter anderem sichere nährstoffreiche Nahrungsmittel ganzjährig zur Verfügung stehen. Um den Hunger nachhaltig bekämpfen zu können, muss für die Erhaltung der Ökosysteme und Syteme der Nahrungsmitte"/>
          <p:cNvSpPr txBox="1"/>
          <p:nvPr>
            <p:ph type="body" idx="1"/>
          </p:nvPr>
        </p:nvSpPr>
        <p:spPr>
          <a:xfrm>
            <a:off x="515283" y="7666645"/>
            <a:ext cx="21336001" cy="9892489"/>
          </a:xfrm>
          <a:prstGeom prst="rect">
            <a:avLst/>
          </a:prstGeom>
        </p:spPr>
        <p:txBody>
          <a:bodyPr/>
          <a:lstStyle/>
          <a:p>
            <a:pPr/>
            <a:r>
              <a:t>Das Ziel besagt die Bekämpfung von Hunger. Dafür sollen unter anderem sichere nährstoffreiche Nahrungsmittel ganzjährig zur Verfügung stehen. Um den Hunger nachhaltig bekämpfen zu können, muss für die Erhaltung der Ökosysteme und Syteme der Nahrungsmittelproduktion gesorgt werden.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Gerechtigkeit im Bezug auf Hunger"/>
          <p:cNvSpPr txBox="1"/>
          <p:nvPr>
            <p:ph type="title"/>
          </p:nvPr>
        </p:nvSpPr>
        <p:spPr>
          <a:prstGeom prst="rect">
            <a:avLst/>
          </a:prstGeom>
        </p:spPr>
        <p:txBody>
          <a:bodyPr/>
          <a:lstStyle/>
          <a:p>
            <a:pPr/>
            <a:r>
              <a:t>Gerechtigkeit im Bezug auf Hunger</a:t>
            </a:r>
          </a:p>
        </p:txBody>
      </p:sp>
      <p:sp>
        <p:nvSpPr>
          <p:cNvPr id="134" name="Gerechtigkeit als Fairness: Essen im Überfluss ist nicht fair, weil andere es nicht haben und man es gerecht verteilen könnte…"/>
          <p:cNvSpPr txBox="1"/>
          <p:nvPr>
            <p:ph type="body" idx="1"/>
          </p:nvPr>
        </p:nvSpPr>
        <p:spPr>
          <a:xfrm>
            <a:off x="1524000" y="3540209"/>
            <a:ext cx="21336000" cy="8001001"/>
          </a:xfrm>
          <a:prstGeom prst="rect">
            <a:avLst/>
          </a:prstGeom>
        </p:spPr>
        <p:txBody>
          <a:bodyPr/>
          <a:lstStyle/>
          <a:p>
            <a:pPr/>
            <a:r>
              <a:t> Gerechtigkeit als Fairness: Essen im Überfluss ist nicht fair, weil andere es nicht haben und man es gerecht verteilen könnte</a:t>
            </a:r>
          </a:p>
          <a:p>
            <a:pPr/>
            <a:r>
              <a:t>Chancen von Entwicklungsländern hängen von anderen Lädern ab</a:t>
            </a:r>
          </a:p>
          <a:p>
            <a:pPr/>
            <a:r>
              <a:t>Chancengleichheit ist nicht gegeben</a:t>
            </a:r>
          </a:p>
          <a:p>
            <a:pPr/>
            <a:r>
              <a:t>Verschwenderischer Konsum ist nicht fair, da andere an Hunger leiden.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Lösungsvorschläge"/>
          <p:cNvSpPr txBox="1"/>
          <p:nvPr>
            <p:ph type="title"/>
          </p:nvPr>
        </p:nvSpPr>
        <p:spPr>
          <a:xfrm>
            <a:off x="1524000" y="506920"/>
            <a:ext cx="21336000" cy="2667001"/>
          </a:xfrm>
          <a:prstGeom prst="rect">
            <a:avLst/>
          </a:prstGeom>
        </p:spPr>
        <p:txBody>
          <a:bodyPr/>
          <a:lstStyle/>
          <a:p>
            <a:pPr/>
            <a:r>
              <a:t>Lösungsvorschläge</a:t>
            </a:r>
          </a:p>
        </p:txBody>
      </p:sp>
      <p:sp>
        <p:nvSpPr>
          <p:cNvPr id="137" name="Änderung des kapitalistischen Systems…"/>
          <p:cNvSpPr txBox="1"/>
          <p:nvPr>
            <p:ph type="body" idx="1"/>
          </p:nvPr>
        </p:nvSpPr>
        <p:spPr>
          <a:prstGeom prst="rect">
            <a:avLst/>
          </a:prstGeom>
        </p:spPr>
        <p:txBody>
          <a:bodyPr/>
          <a:lstStyle/>
          <a:p>
            <a:pPr/>
            <a:r>
              <a:t>Änderung des kapitalistischen Systems</a:t>
            </a:r>
          </a:p>
          <a:p>
            <a:pPr/>
            <a:r>
              <a:t>Konsum(wahn) einschränken/überdenken</a:t>
            </a:r>
          </a:p>
          <a:p>
            <a:pPr/>
            <a:r>
              <a:t>Nachhaltige Produktionssysteme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Quellen"/>
          <p:cNvSpPr txBox="1"/>
          <p:nvPr>
            <p:ph type="title"/>
          </p:nvPr>
        </p:nvSpPr>
        <p:spPr>
          <a:prstGeom prst="rect">
            <a:avLst/>
          </a:prstGeom>
        </p:spPr>
        <p:txBody>
          <a:bodyPr/>
          <a:lstStyle/>
          <a:p>
            <a:pPr/>
            <a:r>
              <a:t>Quellen</a:t>
            </a:r>
          </a:p>
        </p:txBody>
      </p:sp>
      <p:sp>
        <p:nvSpPr>
          <p:cNvPr id="140" name="Wikipedia…"/>
          <p:cNvSpPr txBox="1"/>
          <p:nvPr>
            <p:ph type="body" idx="1"/>
          </p:nvPr>
        </p:nvSpPr>
        <p:spPr>
          <a:prstGeom prst="rect">
            <a:avLst/>
          </a:prstGeom>
        </p:spPr>
        <p:txBody>
          <a:bodyPr/>
          <a:lstStyle/>
          <a:p>
            <a:pPr/>
            <a:r>
              <a:t>Wikipedia </a:t>
            </a:r>
          </a:p>
          <a:p>
            <a:pPr/>
            <a:r>
              <a:t>Pixabay</a:t>
            </a:r>
          </a:p>
          <a:p>
            <a:pPr/>
            <a:r>
              <a:rPr u="sng">
                <a:hlinkClick r:id="rId2" invalidUrl="" action="" tgtFrame="" tooltip="" history="1" highlightClick="0" endSnd="0"/>
              </a:rPr>
              <a:t>globaleslernen.de</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Formal">
  <a:themeElements>
    <a:clrScheme name="Formal">
      <a:dk1>
        <a:srgbClr val="515151"/>
      </a:dk1>
      <a:lt1>
        <a:srgbClr val="002951"/>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
            <a:srgbClr val="A29A85"/>
          </a:buClr>
          <a:buSzTx/>
          <a:buFontTx/>
          <a:buNone/>
          <a:tabLst/>
          <a:defRPr b="0" baseline="0" cap="none" i="0" spc="0" strike="noStrike" sz="58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ormal">
  <a:themeElements>
    <a:clrScheme name="Formal">
      <a:dk1>
        <a:srgbClr val="000000"/>
      </a:dk1>
      <a:lt1>
        <a:srgbClr val="FFFFFF"/>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
            <a:srgbClr val="A29A85"/>
          </a:buClr>
          <a:buSzTx/>
          <a:buFontTx/>
          <a:buNone/>
          <a:tabLst/>
          <a:defRPr b="0" baseline="0" cap="none" i="0" spc="0" strike="noStrike" sz="58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FAAEEFACFA2C147AA17CE0DA7426DC9" ma:contentTypeVersion="2" ma:contentTypeDescription="Ein neues Dokument erstellen." ma:contentTypeScope="" ma:versionID="4245c0580a469a20d4083a13e5b758d5">
  <xsd:schema xmlns:xsd="http://www.w3.org/2001/XMLSchema" xmlns:xs="http://www.w3.org/2001/XMLSchema" xmlns:p="http://schemas.microsoft.com/office/2006/metadata/properties" xmlns:ns2="d4371705-ae49-4483-a034-09a4996b2e1b" targetNamespace="http://schemas.microsoft.com/office/2006/metadata/properties" ma:root="true" ma:fieldsID="aa92987eb56d359c461e38ab3c1d7b18" ns2:_="">
    <xsd:import namespace="d4371705-ae49-4483-a034-09a4996b2e1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371705-ae49-4483-a034-09a4996b2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8FBB07-5009-478F-AAB1-6ABD4F44EB09}"/>
</file>

<file path=customXml/itemProps2.xml><?xml version="1.0" encoding="utf-8"?>
<ds:datastoreItem xmlns:ds="http://schemas.openxmlformats.org/officeDocument/2006/customXml" ds:itemID="{B736BA63-E6FB-4B80-94F4-58C420AEA2B9}"/>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